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8"/>
  </p:notesMasterIdLst>
  <p:sldIdLst>
    <p:sldId id="256" r:id="rId2"/>
    <p:sldId id="282" r:id="rId3"/>
    <p:sldId id="325" r:id="rId4"/>
    <p:sldId id="362" r:id="rId5"/>
    <p:sldId id="285" r:id="rId6"/>
    <p:sldId id="286" r:id="rId7"/>
    <p:sldId id="363" r:id="rId8"/>
    <p:sldId id="287" r:id="rId9"/>
    <p:sldId id="326" r:id="rId10"/>
    <p:sldId id="327" r:id="rId11"/>
    <p:sldId id="328" r:id="rId12"/>
    <p:sldId id="291" r:id="rId13"/>
    <p:sldId id="292" r:id="rId14"/>
    <p:sldId id="290" r:id="rId15"/>
    <p:sldId id="293" r:id="rId16"/>
    <p:sldId id="330" r:id="rId17"/>
    <p:sldId id="331" r:id="rId18"/>
    <p:sldId id="332" r:id="rId19"/>
    <p:sldId id="333" r:id="rId20"/>
    <p:sldId id="334" r:id="rId21"/>
    <p:sldId id="335" r:id="rId22"/>
    <p:sldId id="336" r:id="rId23"/>
    <p:sldId id="337" r:id="rId24"/>
    <p:sldId id="338" r:id="rId25"/>
    <p:sldId id="339" r:id="rId26"/>
    <p:sldId id="340" r:id="rId27"/>
    <p:sldId id="341" r:id="rId28"/>
    <p:sldId id="342" r:id="rId29"/>
    <p:sldId id="343" r:id="rId30"/>
    <p:sldId id="344" r:id="rId31"/>
    <p:sldId id="345" r:id="rId32"/>
    <p:sldId id="346" r:id="rId33"/>
    <p:sldId id="347" r:id="rId34"/>
    <p:sldId id="348" r:id="rId35"/>
    <p:sldId id="349" r:id="rId36"/>
    <p:sldId id="350" r:id="rId37"/>
    <p:sldId id="351" r:id="rId38"/>
    <p:sldId id="314" r:id="rId39"/>
    <p:sldId id="315" r:id="rId40"/>
    <p:sldId id="316" r:id="rId41"/>
    <p:sldId id="317" r:id="rId42"/>
    <p:sldId id="352" r:id="rId43"/>
    <p:sldId id="353" r:id="rId44"/>
    <p:sldId id="354" r:id="rId45"/>
    <p:sldId id="355" r:id="rId46"/>
    <p:sldId id="356" r:id="rId47"/>
    <p:sldId id="357" r:id="rId48"/>
    <p:sldId id="324" r:id="rId49"/>
    <p:sldId id="359" r:id="rId50"/>
    <p:sldId id="360" r:id="rId51"/>
    <p:sldId id="361" r:id="rId52"/>
    <p:sldId id="428" r:id="rId53"/>
    <p:sldId id="430" r:id="rId54"/>
    <p:sldId id="431" r:id="rId55"/>
    <p:sldId id="432" r:id="rId56"/>
    <p:sldId id="364" r:id="rId57"/>
    <p:sldId id="365" r:id="rId58"/>
    <p:sldId id="366" r:id="rId59"/>
    <p:sldId id="367" r:id="rId60"/>
    <p:sldId id="368" r:id="rId61"/>
    <p:sldId id="369" r:id="rId62"/>
    <p:sldId id="370" r:id="rId63"/>
    <p:sldId id="371" r:id="rId64"/>
    <p:sldId id="372" r:id="rId65"/>
    <p:sldId id="373" r:id="rId66"/>
    <p:sldId id="374" r:id="rId67"/>
    <p:sldId id="379" r:id="rId68"/>
    <p:sldId id="380" r:id="rId69"/>
    <p:sldId id="381" r:id="rId70"/>
    <p:sldId id="382" r:id="rId71"/>
    <p:sldId id="383" r:id="rId72"/>
    <p:sldId id="384" r:id="rId73"/>
    <p:sldId id="385" r:id="rId74"/>
    <p:sldId id="386" r:id="rId75"/>
    <p:sldId id="387" r:id="rId76"/>
    <p:sldId id="388" r:id="rId77"/>
    <p:sldId id="389" r:id="rId78"/>
    <p:sldId id="390" r:id="rId79"/>
    <p:sldId id="391" r:id="rId80"/>
    <p:sldId id="392" r:id="rId81"/>
    <p:sldId id="393" r:id="rId82"/>
    <p:sldId id="394" r:id="rId83"/>
    <p:sldId id="395" r:id="rId84"/>
    <p:sldId id="396" r:id="rId85"/>
    <p:sldId id="397" r:id="rId86"/>
    <p:sldId id="433" r:id="rId87"/>
    <p:sldId id="434" r:id="rId88"/>
    <p:sldId id="398" r:id="rId89"/>
    <p:sldId id="399" r:id="rId90"/>
    <p:sldId id="400" r:id="rId91"/>
    <p:sldId id="401" r:id="rId92"/>
    <p:sldId id="402" r:id="rId93"/>
    <p:sldId id="403" r:id="rId94"/>
    <p:sldId id="404" r:id="rId95"/>
    <p:sldId id="405" r:id="rId96"/>
    <p:sldId id="406" r:id="rId97"/>
    <p:sldId id="407" r:id="rId98"/>
    <p:sldId id="408" r:id="rId99"/>
    <p:sldId id="409" r:id="rId100"/>
    <p:sldId id="410" r:id="rId101"/>
    <p:sldId id="411" r:id="rId102"/>
    <p:sldId id="412" r:id="rId103"/>
    <p:sldId id="413" r:id="rId104"/>
    <p:sldId id="414" r:id="rId105"/>
    <p:sldId id="415" r:id="rId106"/>
    <p:sldId id="416" r:id="rId107"/>
    <p:sldId id="417" r:id="rId108"/>
    <p:sldId id="418" r:id="rId109"/>
    <p:sldId id="419" r:id="rId110"/>
    <p:sldId id="420" r:id="rId111"/>
    <p:sldId id="421" r:id="rId112"/>
    <p:sldId id="422" r:id="rId113"/>
    <p:sldId id="423" r:id="rId114"/>
    <p:sldId id="424" r:id="rId115"/>
    <p:sldId id="425" r:id="rId116"/>
    <p:sldId id="427" r:id="rId1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664" autoAdjust="0"/>
    <p:restoredTop sz="94660"/>
  </p:normalViewPr>
  <p:slideViewPr>
    <p:cSldViewPr snapToGrid="0">
      <p:cViewPr varScale="1">
        <p:scale>
          <a:sx n="63" d="100"/>
          <a:sy n="63" d="100"/>
        </p:scale>
        <p:origin x="900" y="64"/>
      </p:cViewPr>
      <p:guideLst>
        <p:guide orient="horz" pos="2160"/>
        <p:guide pos="3840"/>
      </p:guideLst>
    </p:cSldViewPr>
  </p:slideViewPr>
  <p:notesTextViewPr>
    <p:cViewPr>
      <p:scale>
        <a:sx n="1" d="1"/>
        <a:sy n="1" d="1"/>
      </p:scale>
      <p:origin x="0" y="0"/>
    </p:cViewPr>
  </p:notesTextViewPr>
  <p:sorterViewPr>
    <p:cViewPr>
      <p:scale>
        <a:sx n="100" d="100"/>
        <a:sy n="100" d="100"/>
      </p:scale>
      <p:origin x="0" y="-34848"/>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notesMaster" Target="notesMasters/notesMaster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presProps" Target="presProps.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theme" Target="theme/theme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4_5">
  <dgm:title val=""/>
  <dgm:desc val=""/>
  <dgm:catLst>
    <dgm:cat type="accent4" pri="11500"/>
  </dgm:catLst>
  <dgm:styleLbl name="node0">
    <dgm:fillClrLst meth="cycle">
      <a:schemeClr val="accent4">
        <a:alpha val="80000"/>
      </a:schemeClr>
    </dgm:fillClrLst>
    <dgm:linClrLst meth="repeat">
      <a:schemeClr val="lt1"/>
    </dgm:linClrLst>
    <dgm:effectClrLst/>
    <dgm:txLinClrLst/>
    <dgm:txFillClrLst/>
    <dgm:txEffectClrLst/>
  </dgm:styleLbl>
  <dgm:styleLbl name="node1">
    <dgm:fillClrLst>
      <a:schemeClr val="accent4">
        <a:alpha val="90000"/>
      </a:schemeClr>
      <a:schemeClr val="accent4">
        <a:alpha val="50000"/>
      </a:schemeClr>
    </dgm:fillClrLst>
    <dgm:linClrLst meth="repeat">
      <a:schemeClr val="lt1"/>
    </dgm:linClrLst>
    <dgm:effectClrLst/>
    <dgm:txLinClrLst/>
    <dgm:txFillClrLst/>
    <dgm:txEffectClrLst/>
  </dgm:styleLbl>
  <dgm:styleLbl name="alignNode1">
    <dgm:fillClrLst>
      <a:schemeClr val="accent4">
        <a:alpha val="90000"/>
      </a:schemeClr>
      <a:schemeClr val="accent4">
        <a:alpha val="50000"/>
      </a:schemeClr>
    </dgm:fillClrLst>
    <dgm:linClrLst>
      <a:schemeClr val="accent4">
        <a:alpha val="90000"/>
      </a:schemeClr>
      <a:schemeClr val="accent4">
        <a:alpha val="50000"/>
      </a:schemeClr>
    </dgm:linClrLst>
    <dgm:effectClrLst/>
    <dgm:txLinClrLst/>
    <dgm:txFillClrLst/>
    <dgm:txEffectClrLst/>
  </dgm:styleLbl>
  <dgm:styleLbl name="lnNode1">
    <dgm:fillClrLst>
      <a:schemeClr val="accent4">
        <a:shade val="90000"/>
      </a:schemeClr>
      <a:schemeClr val="accent4">
        <a:alpha val="50000"/>
        <a:tint val="50000"/>
      </a:schemeClr>
    </dgm:fillClrLst>
    <dgm:linClrLst meth="repeat">
      <a:schemeClr val="lt1"/>
    </dgm:linClrLst>
    <dgm:effectClrLst/>
    <dgm:txLinClrLst/>
    <dgm:txFillClrLst/>
    <dgm:txEffectClrLst/>
  </dgm:styleLbl>
  <dgm:styleLbl name="vennNode1">
    <dgm:fillClrLst>
      <a:schemeClr val="accent4">
        <a:shade val="80000"/>
        <a:alpha val="50000"/>
      </a:schemeClr>
      <a:schemeClr val="accent4">
        <a:alpha val="80000"/>
      </a:schemeClr>
    </dgm:fillClrLst>
    <dgm:linClrLst meth="repeat">
      <a:schemeClr val="lt1"/>
    </dgm:linClrLst>
    <dgm:effectClrLst/>
    <dgm:txLinClrLst/>
    <dgm:txFillClrLst/>
    <dgm:txEffectClrLst/>
  </dgm:styleLbl>
  <dgm:styleLbl name="node2">
    <dgm:fillClrLst>
      <a:schemeClr val="accent4">
        <a:alpha val="70000"/>
      </a:schemeClr>
    </dgm:fillClrLst>
    <dgm:linClrLst meth="repeat">
      <a:schemeClr val="lt1"/>
    </dgm:linClrLst>
    <dgm:effectClrLst/>
    <dgm:txLinClrLst/>
    <dgm:txFillClrLst/>
    <dgm:txEffectClrLst/>
  </dgm:styleLbl>
  <dgm:styleLbl name="node3">
    <dgm:fillClrLst>
      <a:schemeClr val="accent4">
        <a:alpha val="50000"/>
      </a:schemeClr>
    </dgm:fillClrLst>
    <dgm:linClrLst meth="repeat">
      <a:schemeClr val="lt1"/>
    </dgm:linClrLst>
    <dgm:effectClrLst/>
    <dgm:txLinClrLst/>
    <dgm:txFillClrLst/>
    <dgm:txEffectClrLst/>
  </dgm:styleLbl>
  <dgm:styleLbl name="node4">
    <dgm:fillClrLst>
      <a:schemeClr val="accent4">
        <a:alpha val="30000"/>
      </a:schemeClr>
    </dgm:fillClrLst>
    <dgm:linClrLst meth="repeat">
      <a:schemeClr val="lt1"/>
    </dgm:linClrLst>
    <dgm:effectClrLst/>
    <dgm:txLinClrLst/>
    <dgm:txFillClrLst/>
    <dgm:txEffectClrLst/>
  </dgm:styleLbl>
  <dgm:styleLbl name="fgImgPlace1">
    <dgm:fillClrLst>
      <a:schemeClr val="accent4">
        <a:tint val="50000"/>
        <a:alpha val="90000"/>
      </a:schemeClr>
      <a:schemeClr val="accent4">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fg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bg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sibTrans1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accent4">
        <a:alpha val="90000"/>
      </a:schemeClr>
    </dgm:fillClrLst>
    <dgm:linClrLst meth="repeat">
      <a:schemeClr val="lt1"/>
    </dgm:linClrLst>
    <dgm:effectClrLst/>
    <dgm:txLinClrLst/>
    <dgm:txFillClrLst/>
    <dgm:txEffectClrLst/>
  </dgm:styleLbl>
  <dgm:styleLbl name="asst1">
    <dgm:fillClrLst meth="repeat">
      <a:schemeClr val="accent4">
        <a:alpha val="90000"/>
      </a:schemeClr>
    </dgm:fillClrLst>
    <dgm:linClrLst meth="repeat">
      <a:schemeClr val="lt1"/>
    </dgm:linClrLst>
    <dgm:effectClrLst/>
    <dgm:txLinClrLst/>
    <dgm:txFillClrLst/>
    <dgm:txEffectClrLst/>
  </dgm:styleLbl>
  <dgm:styleLbl name="asst2">
    <dgm:fillClrLst>
      <a:schemeClr val="accent4">
        <a:alpha val="90000"/>
      </a:schemeClr>
    </dgm:fillClrLst>
    <dgm:linClrLst meth="repeat">
      <a:schemeClr val="lt1"/>
    </dgm:linClrLst>
    <dgm:effectClrLst/>
    <dgm:txLinClrLst/>
    <dgm:txFillClrLst/>
    <dgm:txEffectClrLst/>
  </dgm:styleLbl>
  <dgm:styleLbl name="asst3">
    <dgm:fillClrLst>
      <a:schemeClr val="accent4">
        <a:alpha val="70000"/>
      </a:schemeClr>
    </dgm:fillClrLst>
    <dgm:linClrLst meth="repeat">
      <a:schemeClr val="lt1"/>
    </dgm:linClrLst>
    <dgm:effectClrLst/>
    <dgm:txLinClrLst/>
    <dgm:txFillClrLst/>
    <dgm:txEffectClrLst/>
  </dgm:styleLbl>
  <dgm:styleLbl name="asst4">
    <dgm:fillClrLst>
      <a:schemeClr val="accent4">
        <a:alpha val="50000"/>
      </a:schemeClr>
    </dgm:fillClrLst>
    <dgm:linClrLst meth="repeat">
      <a:schemeClr val="lt1"/>
    </dgm:linClrLst>
    <dgm:effectClrLst/>
    <dgm:txLinClrLst/>
    <dgm:txFillClrLst/>
    <dgm:txEffectClrLst/>
  </dgm:styleLbl>
  <dgm:styleLbl name="parChTrans2D1">
    <dgm:fillClrLst meth="repeat">
      <a:schemeClr val="accent4">
        <a:shade val="80000"/>
      </a:schemeClr>
    </dgm:fillClrLst>
    <dgm:linClrLst meth="repeat">
      <a:schemeClr val="accent4">
        <a:shade val="80000"/>
      </a:schemeClr>
    </dgm:linClrLst>
    <dgm:effectClrLst/>
    <dgm:txLinClrLst/>
    <dgm:txFillClrLst/>
    <dgm:txEffectClrLst/>
  </dgm:styleLbl>
  <dgm:styleLbl name="parChTrans2D2">
    <dgm:fillClrLst meth="repeat">
      <a:schemeClr val="accent4">
        <a:tint val="90000"/>
      </a:schemeClr>
    </dgm:fillClrLst>
    <dgm:linClrLst meth="repeat">
      <a:schemeClr val="accent4">
        <a:tint val="90000"/>
      </a:schemeClr>
    </dgm:linClrLst>
    <dgm:effectClrLst/>
    <dgm:txLinClrLst/>
    <dgm:txFillClrLst/>
    <dgm:txEffectClrLst/>
  </dgm:styleLbl>
  <dgm:styleLbl name="parChTrans2D3">
    <dgm:fillClrLst meth="repeat">
      <a:schemeClr val="accent4">
        <a:tint val="70000"/>
      </a:schemeClr>
    </dgm:fillClrLst>
    <dgm:linClrLst meth="repeat">
      <a:schemeClr val="accent4">
        <a:tint val="70000"/>
      </a:schemeClr>
    </dgm:linClrLst>
    <dgm:effectClrLst/>
    <dgm:txLinClrLst/>
    <dgm:txFillClrLst/>
    <dgm:txEffectClrLst/>
  </dgm:styleLbl>
  <dgm:styleLbl name="parChTrans2D4">
    <dgm:fillClrLst meth="repeat">
      <a:schemeClr val="accent4">
        <a:tint val="50000"/>
      </a:schemeClr>
    </dgm:fillClrLst>
    <dgm:linClrLst meth="repeat">
      <a:schemeClr val="accent4">
        <a:tint val="50000"/>
      </a:schemeClr>
    </dgm:linClrLst>
    <dgm:effectClrLst/>
    <dgm:txLinClrLst/>
    <dgm:txFillClrLst meth="repeat">
      <a:schemeClr val="dk1"/>
    </dgm:txFillClrLst>
    <dgm:txEffectClrLst/>
  </dgm:styleLbl>
  <dgm:styleLbl name="parChTrans1D1">
    <dgm:fillClrLst meth="repeat">
      <a:schemeClr val="accent4">
        <a:shade val="80000"/>
      </a:schemeClr>
    </dgm:fillClrLst>
    <dgm:linClrLst meth="repeat">
      <a:schemeClr val="accent4">
        <a:shade val="80000"/>
      </a:schemeClr>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4">
        <a:tint val="90000"/>
      </a:schemeClr>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4">
        <a:tint val="70000"/>
      </a:schemeClr>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4">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4">
        <a:alpha val="90000"/>
      </a:schemeClr>
      <a:schemeClr val="accent4">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a:schemeClr val="accent4">
        <a:alpha val="90000"/>
        <a:tint val="40000"/>
      </a:schemeClr>
      <a:schemeClr val="accent4">
        <a:alpha val="5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a:tint val="50000"/>
      </a:schemeClr>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7C0C7E4-7BCB-4F7D-AE0A-0DFD8AC29602}" type="doc">
      <dgm:prSet loTypeId="urn:microsoft.com/office/officeart/2005/8/layout/venn3" loCatId="relationship" qsTypeId="urn:microsoft.com/office/officeart/2005/8/quickstyle/3d3" qsCatId="3D" csTypeId="urn:microsoft.com/office/officeart/2005/8/colors/accent1_2" csCatId="accent1" phldr="1"/>
      <dgm:spPr/>
      <dgm:t>
        <a:bodyPr/>
        <a:lstStyle/>
        <a:p>
          <a:endParaRPr lang="vi-VN"/>
        </a:p>
      </dgm:t>
    </dgm:pt>
    <dgm:pt modelId="{E1D2C163-5C2B-4AE8-BD5E-EA14714B74DC}">
      <dgm:prSet phldrT="[Text]"/>
      <dgm:spPr/>
      <dgm:t>
        <a:bodyPr/>
        <a:lstStyle/>
        <a:p>
          <a:endParaRPr lang="en-US" b="1"/>
        </a:p>
        <a:p>
          <a:r>
            <a:rPr lang="en-US" b="1"/>
            <a:t>Phương </a:t>
          </a:r>
        </a:p>
        <a:p>
          <a:r>
            <a:rPr lang="en-US" b="1"/>
            <a:t>hướng </a:t>
          </a:r>
        </a:p>
        <a:p>
          <a:r>
            <a:rPr lang="en-US" b="1"/>
            <a:t>chiến lược</a:t>
          </a:r>
          <a:endParaRPr lang="vi-VN"/>
        </a:p>
      </dgm:t>
    </dgm:pt>
    <dgm:pt modelId="{D448DC87-F806-4771-994B-44C7E40763E8}" type="parTrans" cxnId="{11BC69C1-0DAB-4C30-BDEB-ED1D4DD2AB12}">
      <dgm:prSet/>
      <dgm:spPr/>
      <dgm:t>
        <a:bodyPr/>
        <a:lstStyle/>
        <a:p>
          <a:endParaRPr lang="vi-VN"/>
        </a:p>
      </dgm:t>
    </dgm:pt>
    <dgm:pt modelId="{17187DD1-E43A-405E-84C5-62BF5DED385D}" type="sibTrans" cxnId="{11BC69C1-0DAB-4C30-BDEB-ED1D4DD2AB12}">
      <dgm:prSet/>
      <dgm:spPr/>
      <dgm:t>
        <a:bodyPr/>
        <a:lstStyle/>
        <a:p>
          <a:endParaRPr lang="vi-VN"/>
        </a:p>
      </dgm:t>
    </dgm:pt>
    <dgm:pt modelId="{B7F0B766-E93B-4B9F-8D91-69121D75B7E8}">
      <dgm:prSet phldrT="[Text]"/>
      <dgm:spPr/>
      <dgm:t>
        <a:bodyPr/>
        <a:lstStyle/>
        <a:p>
          <a:r>
            <a:rPr lang="en-US" b="1"/>
            <a:t>Nhiệm </a:t>
          </a:r>
        </a:p>
        <a:p>
          <a:r>
            <a:rPr lang="en-US" b="1"/>
            <a:t>vụ</a:t>
          </a:r>
          <a:endParaRPr lang="vi-VN"/>
        </a:p>
      </dgm:t>
    </dgm:pt>
    <dgm:pt modelId="{F2C5647A-80C6-469B-81FC-655D831FF93A}" type="parTrans" cxnId="{05355012-770E-490C-802F-9605D8C1E60E}">
      <dgm:prSet/>
      <dgm:spPr/>
      <dgm:t>
        <a:bodyPr/>
        <a:lstStyle/>
        <a:p>
          <a:endParaRPr lang="vi-VN"/>
        </a:p>
      </dgm:t>
    </dgm:pt>
    <dgm:pt modelId="{7F51385D-952A-4E8A-8D2E-646E7884CDA5}" type="sibTrans" cxnId="{05355012-770E-490C-802F-9605D8C1E60E}">
      <dgm:prSet/>
      <dgm:spPr/>
      <dgm:t>
        <a:bodyPr/>
        <a:lstStyle/>
        <a:p>
          <a:endParaRPr lang="vi-VN"/>
        </a:p>
      </dgm:t>
    </dgm:pt>
    <dgm:pt modelId="{9E051C12-2C47-495A-B017-5BB3E79F6839}">
      <dgm:prSet phldrT="[Text]"/>
      <dgm:spPr/>
      <dgm:t>
        <a:bodyPr/>
        <a:lstStyle/>
        <a:p>
          <a:r>
            <a:rPr lang="en-US" b="1"/>
            <a:t>Lực </a:t>
          </a:r>
        </a:p>
        <a:p>
          <a:r>
            <a:rPr lang="en-US" b="1"/>
            <a:t>lượng</a:t>
          </a:r>
          <a:endParaRPr lang="vi-VN"/>
        </a:p>
      </dgm:t>
    </dgm:pt>
    <dgm:pt modelId="{7C3C25EB-38A7-4E39-8924-F2E28680D074}" type="parTrans" cxnId="{FE862C7D-ADEB-4C8D-8FBD-9197618A5348}">
      <dgm:prSet/>
      <dgm:spPr/>
      <dgm:t>
        <a:bodyPr/>
        <a:lstStyle/>
        <a:p>
          <a:endParaRPr lang="vi-VN"/>
        </a:p>
      </dgm:t>
    </dgm:pt>
    <dgm:pt modelId="{24BD75F7-3608-4E53-B675-ADEC38796AF5}" type="sibTrans" cxnId="{FE862C7D-ADEB-4C8D-8FBD-9197618A5348}">
      <dgm:prSet/>
      <dgm:spPr/>
      <dgm:t>
        <a:bodyPr/>
        <a:lstStyle/>
        <a:p>
          <a:endParaRPr lang="vi-VN"/>
        </a:p>
      </dgm:t>
    </dgm:pt>
    <dgm:pt modelId="{14538AEA-CDB0-4818-A1CF-B5EB2391FBC4}">
      <dgm:prSet phldrT="[Text]"/>
      <dgm:spPr/>
      <dgm:t>
        <a:bodyPr/>
        <a:lstStyle/>
        <a:p>
          <a:r>
            <a:rPr lang="en-US" b="1"/>
            <a:t>Đảng </a:t>
          </a:r>
        </a:p>
        <a:p>
          <a:r>
            <a:rPr lang="en-US" b="1"/>
            <a:t>lãnh đạo</a:t>
          </a:r>
          <a:endParaRPr lang="vi-VN"/>
        </a:p>
      </dgm:t>
    </dgm:pt>
    <dgm:pt modelId="{1A8B24E1-7AC8-4963-ADE8-C2C8FBC2EE13}" type="parTrans" cxnId="{60FAE30C-E0C5-4DA8-82AD-4DF40ADCD288}">
      <dgm:prSet/>
      <dgm:spPr/>
      <dgm:t>
        <a:bodyPr/>
        <a:lstStyle/>
        <a:p>
          <a:endParaRPr lang="vi-VN"/>
        </a:p>
      </dgm:t>
    </dgm:pt>
    <dgm:pt modelId="{81C09283-C243-4868-B441-0CCA7ADB4BB2}" type="sibTrans" cxnId="{60FAE30C-E0C5-4DA8-82AD-4DF40ADCD288}">
      <dgm:prSet/>
      <dgm:spPr/>
      <dgm:t>
        <a:bodyPr/>
        <a:lstStyle/>
        <a:p>
          <a:endParaRPr lang="vi-VN"/>
        </a:p>
      </dgm:t>
    </dgm:pt>
    <dgm:pt modelId="{DF3A4F53-B1C5-4F8E-A4AF-E06DC5AE16E2}" type="pres">
      <dgm:prSet presAssocID="{E7C0C7E4-7BCB-4F7D-AE0A-0DFD8AC29602}" presName="Name0" presStyleCnt="0">
        <dgm:presLayoutVars>
          <dgm:dir/>
          <dgm:resizeHandles val="exact"/>
        </dgm:presLayoutVars>
      </dgm:prSet>
      <dgm:spPr/>
    </dgm:pt>
    <dgm:pt modelId="{6D23C372-00D4-4A68-9E0A-4F0EECF35E7A}" type="pres">
      <dgm:prSet presAssocID="{E1D2C163-5C2B-4AE8-BD5E-EA14714B74DC}" presName="Name5" presStyleLbl="vennNode1" presStyleIdx="0" presStyleCnt="4">
        <dgm:presLayoutVars>
          <dgm:bulletEnabled val="1"/>
        </dgm:presLayoutVars>
      </dgm:prSet>
      <dgm:spPr/>
    </dgm:pt>
    <dgm:pt modelId="{7C501A7C-854E-4D8D-BC52-A9413BD3F3A7}" type="pres">
      <dgm:prSet presAssocID="{17187DD1-E43A-405E-84C5-62BF5DED385D}" presName="space" presStyleCnt="0"/>
      <dgm:spPr/>
    </dgm:pt>
    <dgm:pt modelId="{C5A702A6-62BE-45F2-88EC-BC06291EF627}" type="pres">
      <dgm:prSet presAssocID="{B7F0B766-E93B-4B9F-8D91-69121D75B7E8}" presName="Name5" presStyleLbl="vennNode1" presStyleIdx="1" presStyleCnt="4">
        <dgm:presLayoutVars>
          <dgm:bulletEnabled val="1"/>
        </dgm:presLayoutVars>
      </dgm:prSet>
      <dgm:spPr/>
    </dgm:pt>
    <dgm:pt modelId="{C395E6E2-8923-4EFC-9E2D-62BD3EE8CE21}" type="pres">
      <dgm:prSet presAssocID="{7F51385D-952A-4E8A-8D2E-646E7884CDA5}" presName="space" presStyleCnt="0"/>
      <dgm:spPr/>
    </dgm:pt>
    <dgm:pt modelId="{034239F4-B99D-4153-A0CD-59E067D70CCD}" type="pres">
      <dgm:prSet presAssocID="{9E051C12-2C47-495A-B017-5BB3E79F6839}" presName="Name5" presStyleLbl="vennNode1" presStyleIdx="2" presStyleCnt="4">
        <dgm:presLayoutVars>
          <dgm:bulletEnabled val="1"/>
        </dgm:presLayoutVars>
      </dgm:prSet>
      <dgm:spPr/>
    </dgm:pt>
    <dgm:pt modelId="{14EA9E92-0938-4D67-91E0-D39F6801F645}" type="pres">
      <dgm:prSet presAssocID="{24BD75F7-3608-4E53-B675-ADEC38796AF5}" presName="space" presStyleCnt="0"/>
      <dgm:spPr/>
    </dgm:pt>
    <dgm:pt modelId="{14D92D75-8CC9-4787-B791-B7A4895D2DEE}" type="pres">
      <dgm:prSet presAssocID="{14538AEA-CDB0-4818-A1CF-B5EB2391FBC4}" presName="Name5" presStyleLbl="vennNode1" presStyleIdx="3" presStyleCnt="4">
        <dgm:presLayoutVars>
          <dgm:bulletEnabled val="1"/>
        </dgm:presLayoutVars>
      </dgm:prSet>
      <dgm:spPr/>
    </dgm:pt>
  </dgm:ptLst>
  <dgm:cxnLst>
    <dgm:cxn modelId="{60FAE30C-E0C5-4DA8-82AD-4DF40ADCD288}" srcId="{E7C0C7E4-7BCB-4F7D-AE0A-0DFD8AC29602}" destId="{14538AEA-CDB0-4818-A1CF-B5EB2391FBC4}" srcOrd="3" destOrd="0" parTransId="{1A8B24E1-7AC8-4963-ADE8-C2C8FBC2EE13}" sibTransId="{81C09283-C243-4868-B441-0CCA7ADB4BB2}"/>
    <dgm:cxn modelId="{05355012-770E-490C-802F-9605D8C1E60E}" srcId="{E7C0C7E4-7BCB-4F7D-AE0A-0DFD8AC29602}" destId="{B7F0B766-E93B-4B9F-8D91-69121D75B7E8}" srcOrd="1" destOrd="0" parTransId="{F2C5647A-80C6-469B-81FC-655D831FF93A}" sibTransId="{7F51385D-952A-4E8A-8D2E-646E7884CDA5}"/>
    <dgm:cxn modelId="{8AAB6965-6A47-49DF-8C52-9814059CC261}" type="presOf" srcId="{E1D2C163-5C2B-4AE8-BD5E-EA14714B74DC}" destId="{6D23C372-00D4-4A68-9E0A-4F0EECF35E7A}" srcOrd="0" destOrd="0" presId="urn:microsoft.com/office/officeart/2005/8/layout/venn3"/>
    <dgm:cxn modelId="{7EF18F52-608E-4AF2-9817-4BE5D8B4E0B8}" type="presOf" srcId="{9E051C12-2C47-495A-B017-5BB3E79F6839}" destId="{034239F4-B99D-4153-A0CD-59E067D70CCD}" srcOrd="0" destOrd="0" presId="urn:microsoft.com/office/officeart/2005/8/layout/venn3"/>
    <dgm:cxn modelId="{FE862C7D-ADEB-4C8D-8FBD-9197618A5348}" srcId="{E7C0C7E4-7BCB-4F7D-AE0A-0DFD8AC29602}" destId="{9E051C12-2C47-495A-B017-5BB3E79F6839}" srcOrd="2" destOrd="0" parTransId="{7C3C25EB-38A7-4E39-8924-F2E28680D074}" sibTransId="{24BD75F7-3608-4E53-B675-ADEC38796AF5}"/>
    <dgm:cxn modelId="{F47A9D8A-3CA1-44D0-B734-9D57A1B001F1}" type="presOf" srcId="{B7F0B766-E93B-4B9F-8D91-69121D75B7E8}" destId="{C5A702A6-62BE-45F2-88EC-BC06291EF627}" srcOrd="0" destOrd="0" presId="urn:microsoft.com/office/officeart/2005/8/layout/venn3"/>
    <dgm:cxn modelId="{11BC69C1-0DAB-4C30-BDEB-ED1D4DD2AB12}" srcId="{E7C0C7E4-7BCB-4F7D-AE0A-0DFD8AC29602}" destId="{E1D2C163-5C2B-4AE8-BD5E-EA14714B74DC}" srcOrd="0" destOrd="0" parTransId="{D448DC87-F806-4771-994B-44C7E40763E8}" sibTransId="{17187DD1-E43A-405E-84C5-62BF5DED385D}"/>
    <dgm:cxn modelId="{D65C8DCB-3406-405A-BB66-03388A124415}" type="presOf" srcId="{14538AEA-CDB0-4818-A1CF-B5EB2391FBC4}" destId="{14D92D75-8CC9-4787-B791-B7A4895D2DEE}" srcOrd="0" destOrd="0" presId="urn:microsoft.com/office/officeart/2005/8/layout/venn3"/>
    <dgm:cxn modelId="{24F6A6CC-4F2D-45BD-995B-DFE5568CE110}" type="presOf" srcId="{E7C0C7E4-7BCB-4F7D-AE0A-0DFD8AC29602}" destId="{DF3A4F53-B1C5-4F8E-A4AF-E06DC5AE16E2}" srcOrd="0" destOrd="0" presId="urn:microsoft.com/office/officeart/2005/8/layout/venn3"/>
    <dgm:cxn modelId="{D4FFE149-BA86-44AF-912B-4C5DA5733BB1}" type="presParOf" srcId="{DF3A4F53-B1C5-4F8E-A4AF-E06DC5AE16E2}" destId="{6D23C372-00D4-4A68-9E0A-4F0EECF35E7A}" srcOrd="0" destOrd="0" presId="urn:microsoft.com/office/officeart/2005/8/layout/venn3"/>
    <dgm:cxn modelId="{8D41644D-D078-4DEF-84AB-F29C0D3A9909}" type="presParOf" srcId="{DF3A4F53-B1C5-4F8E-A4AF-E06DC5AE16E2}" destId="{7C501A7C-854E-4D8D-BC52-A9413BD3F3A7}" srcOrd="1" destOrd="0" presId="urn:microsoft.com/office/officeart/2005/8/layout/venn3"/>
    <dgm:cxn modelId="{7A755BBC-9D97-4C0F-9409-70F1C6546E92}" type="presParOf" srcId="{DF3A4F53-B1C5-4F8E-A4AF-E06DC5AE16E2}" destId="{C5A702A6-62BE-45F2-88EC-BC06291EF627}" srcOrd="2" destOrd="0" presId="urn:microsoft.com/office/officeart/2005/8/layout/venn3"/>
    <dgm:cxn modelId="{E783B3B6-A979-4CE0-8ABD-8161F002841D}" type="presParOf" srcId="{DF3A4F53-B1C5-4F8E-A4AF-E06DC5AE16E2}" destId="{C395E6E2-8923-4EFC-9E2D-62BD3EE8CE21}" srcOrd="3" destOrd="0" presId="urn:microsoft.com/office/officeart/2005/8/layout/venn3"/>
    <dgm:cxn modelId="{F3ACE6B8-65C0-4763-87FB-5DA5C4781AE1}" type="presParOf" srcId="{DF3A4F53-B1C5-4F8E-A4AF-E06DC5AE16E2}" destId="{034239F4-B99D-4153-A0CD-59E067D70CCD}" srcOrd="4" destOrd="0" presId="urn:microsoft.com/office/officeart/2005/8/layout/venn3"/>
    <dgm:cxn modelId="{0F57D000-86BC-449B-A2F3-8B62A894A9C5}" type="presParOf" srcId="{DF3A4F53-B1C5-4F8E-A4AF-E06DC5AE16E2}" destId="{14EA9E92-0938-4D67-91E0-D39F6801F645}" srcOrd="5" destOrd="0" presId="urn:microsoft.com/office/officeart/2005/8/layout/venn3"/>
    <dgm:cxn modelId="{B554EAE9-7343-4C9E-938B-85C01BC5DEBA}" type="presParOf" srcId="{DF3A4F53-B1C5-4F8E-A4AF-E06DC5AE16E2}" destId="{14D92D75-8CC9-4787-B791-B7A4895D2DEE}" srcOrd="6" destOrd="0" presId="urn:microsoft.com/office/officeart/2005/8/layout/ven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E724C45-D3A7-490A-9E09-59071B0F2998}" type="doc">
      <dgm:prSet loTypeId="urn:microsoft.com/office/officeart/2005/8/layout/venn3" loCatId="relationship" qsTypeId="urn:microsoft.com/office/officeart/2005/8/quickstyle/3d3" qsCatId="3D" csTypeId="urn:microsoft.com/office/officeart/2005/8/colors/accent1_2" csCatId="accent1" phldr="1"/>
      <dgm:spPr/>
      <dgm:t>
        <a:bodyPr/>
        <a:lstStyle/>
        <a:p>
          <a:endParaRPr lang="vi-VN"/>
        </a:p>
      </dgm:t>
    </dgm:pt>
    <dgm:pt modelId="{50436D00-7F68-470B-A3D9-9B36CDE5CAD9}">
      <dgm:prSet phldrT="[Text]" custT="1"/>
      <dgm:spPr/>
      <dgm:t>
        <a:bodyPr/>
        <a:lstStyle/>
        <a:p>
          <a:r>
            <a:rPr lang="en-US" sz="1400" b="1"/>
            <a:t>Phương</a:t>
          </a:r>
        </a:p>
        <a:p>
          <a:r>
            <a:rPr lang="en-US" sz="1400" b="1"/>
            <a:t>pháp </a:t>
          </a:r>
        </a:p>
        <a:p>
          <a:r>
            <a:rPr lang="en-US" sz="1400" b="1"/>
            <a:t>bạo lực</a:t>
          </a:r>
          <a:endParaRPr lang="vi-VN" sz="1400"/>
        </a:p>
      </dgm:t>
    </dgm:pt>
    <dgm:pt modelId="{C4C19D2A-A358-43BF-AE71-249CF77DC09A}" type="parTrans" cxnId="{2D8B9A30-8E76-49BC-8DC7-096FDB767387}">
      <dgm:prSet/>
      <dgm:spPr/>
      <dgm:t>
        <a:bodyPr/>
        <a:lstStyle/>
        <a:p>
          <a:endParaRPr lang="vi-VN" sz="1100"/>
        </a:p>
      </dgm:t>
    </dgm:pt>
    <dgm:pt modelId="{9C39923B-87D7-4C4E-AA84-5845A8B67298}" type="sibTrans" cxnId="{2D8B9A30-8E76-49BC-8DC7-096FDB767387}">
      <dgm:prSet/>
      <dgm:spPr/>
      <dgm:t>
        <a:bodyPr/>
        <a:lstStyle/>
        <a:p>
          <a:endParaRPr lang="vi-VN" sz="1100"/>
        </a:p>
      </dgm:t>
    </dgm:pt>
    <dgm:pt modelId="{E154AAFB-04C5-4DE1-9415-FF0669CC123F}">
      <dgm:prSet phldrT="[Text]" custT="1"/>
      <dgm:spPr/>
      <dgm:t>
        <a:bodyPr/>
        <a:lstStyle/>
        <a:p>
          <a:r>
            <a:rPr lang="en-US" sz="1400" b="1"/>
            <a:t>Đoàn kết </a:t>
          </a:r>
        </a:p>
        <a:p>
          <a:r>
            <a:rPr lang="en-US" sz="1400" b="1"/>
            <a:t>quốc tế</a:t>
          </a:r>
          <a:endParaRPr lang="vi-VN" sz="1400"/>
        </a:p>
      </dgm:t>
    </dgm:pt>
    <dgm:pt modelId="{FA62AF93-E5D2-4F66-B980-A4003F5A1CC0}" type="parTrans" cxnId="{024EA260-02D4-44E9-93B0-CD59AD952393}">
      <dgm:prSet/>
      <dgm:spPr/>
      <dgm:t>
        <a:bodyPr/>
        <a:lstStyle/>
        <a:p>
          <a:endParaRPr lang="vi-VN" sz="1100"/>
        </a:p>
      </dgm:t>
    </dgm:pt>
    <dgm:pt modelId="{1B71E171-BFC0-44AB-90D7-7853AE5F0166}" type="sibTrans" cxnId="{024EA260-02D4-44E9-93B0-CD59AD952393}">
      <dgm:prSet/>
      <dgm:spPr/>
      <dgm:t>
        <a:bodyPr/>
        <a:lstStyle/>
        <a:p>
          <a:endParaRPr lang="vi-VN" sz="1100"/>
        </a:p>
      </dgm:t>
    </dgm:pt>
    <dgm:pt modelId="{837B43C2-06AD-4A89-80E4-FB8C2F9113B3}" type="pres">
      <dgm:prSet presAssocID="{FE724C45-D3A7-490A-9E09-59071B0F2998}" presName="Name0" presStyleCnt="0">
        <dgm:presLayoutVars>
          <dgm:dir/>
          <dgm:resizeHandles val="exact"/>
        </dgm:presLayoutVars>
      </dgm:prSet>
      <dgm:spPr/>
    </dgm:pt>
    <dgm:pt modelId="{5FFEF470-031E-4C37-80DD-512E9D0DA85E}" type="pres">
      <dgm:prSet presAssocID="{50436D00-7F68-470B-A3D9-9B36CDE5CAD9}" presName="Name5" presStyleLbl="vennNode1" presStyleIdx="0" presStyleCnt="2">
        <dgm:presLayoutVars>
          <dgm:bulletEnabled val="1"/>
        </dgm:presLayoutVars>
      </dgm:prSet>
      <dgm:spPr/>
    </dgm:pt>
    <dgm:pt modelId="{5120D7B7-4D99-49DA-9573-933ED48A032F}" type="pres">
      <dgm:prSet presAssocID="{9C39923B-87D7-4C4E-AA84-5845A8B67298}" presName="space" presStyleCnt="0"/>
      <dgm:spPr/>
    </dgm:pt>
    <dgm:pt modelId="{39C47C38-6B9E-4E13-AE5D-A6A3578DD606}" type="pres">
      <dgm:prSet presAssocID="{E154AAFB-04C5-4DE1-9415-FF0669CC123F}" presName="Name5" presStyleLbl="vennNode1" presStyleIdx="1" presStyleCnt="2">
        <dgm:presLayoutVars>
          <dgm:bulletEnabled val="1"/>
        </dgm:presLayoutVars>
      </dgm:prSet>
      <dgm:spPr/>
    </dgm:pt>
  </dgm:ptLst>
  <dgm:cxnLst>
    <dgm:cxn modelId="{2D8B9A30-8E76-49BC-8DC7-096FDB767387}" srcId="{FE724C45-D3A7-490A-9E09-59071B0F2998}" destId="{50436D00-7F68-470B-A3D9-9B36CDE5CAD9}" srcOrd="0" destOrd="0" parTransId="{C4C19D2A-A358-43BF-AE71-249CF77DC09A}" sibTransId="{9C39923B-87D7-4C4E-AA84-5845A8B67298}"/>
    <dgm:cxn modelId="{024EA260-02D4-44E9-93B0-CD59AD952393}" srcId="{FE724C45-D3A7-490A-9E09-59071B0F2998}" destId="{E154AAFB-04C5-4DE1-9415-FF0669CC123F}" srcOrd="1" destOrd="0" parTransId="{FA62AF93-E5D2-4F66-B980-A4003F5A1CC0}" sibTransId="{1B71E171-BFC0-44AB-90D7-7853AE5F0166}"/>
    <dgm:cxn modelId="{8C988959-D81C-4AF6-BCA5-1982E0B35DB6}" type="presOf" srcId="{FE724C45-D3A7-490A-9E09-59071B0F2998}" destId="{837B43C2-06AD-4A89-80E4-FB8C2F9113B3}" srcOrd="0" destOrd="0" presId="urn:microsoft.com/office/officeart/2005/8/layout/venn3"/>
    <dgm:cxn modelId="{9E99F29B-9A82-4766-9CFD-60D327CDD9CA}" type="presOf" srcId="{50436D00-7F68-470B-A3D9-9B36CDE5CAD9}" destId="{5FFEF470-031E-4C37-80DD-512E9D0DA85E}" srcOrd="0" destOrd="0" presId="urn:microsoft.com/office/officeart/2005/8/layout/venn3"/>
    <dgm:cxn modelId="{DF49A1EE-70DA-47C3-86C7-2E423D4B51AC}" type="presOf" srcId="{E154AAFB-04C5-4DE1-9415-FF0669CC123F}" destId="{39C47C38-6B9E-4E13-AE5D-A6A3578DD606}" srcOrd="0" destOrd="0" presId="urn:microsoft.com/office/officeart/2005/8/layout/venn3"/>
    <dgm:cxn modelId="{F07EAFD5-C545-4F3C-AE5C-FE21DCC3AB50}" type="presParOf" srcId="{837B43C2-06AD-4A89-80E4-FB8C2F9113B3}" destId="{5FFEF470-031E-4C37-80DD-512E9D0DA85E}" srcOrd="0" destOrd="0" presId="urn:microsoft.com/office/officeart/2005/8/layout/venn3"/>
    <dgm:cxn modelId="{02B1ACBE-AA35-4C85-B2D1-8DEC7598CBEA}" type="presParOf" srcId="{837B43C2-06AD-4A89-80E4-FB8C2F9113B3}" destId="{5120D7B7-4D99-49DA-9573-933ED48A032F}" srcOrd="1" destOrd="0" presId="urn:microsoft.com/office/officeart/2005/8/layout/venn3"/>
    <dgm:cxn modelId="{6DBBAF9F-DF27-4B51-A0E6-AFF8E3726E8D}" type="presParOf" srcId="{837B43C2-06AD-4A89-80E4-FB8C2F9113B3}" destId="{39C47C38-6B9E-4E13-AE5D-A6A3578DD606}" srcOrd="2" destOrd="0" presId="urn:microsoft.com/office/officeart/2005/8/layout/venn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94D463B-05E6-46B0-B794-BB27954E938B}" type="doc">
      <dgm:prSet loTypeId="urn:microsoft.com/office/officeart/2005/8/layout/venn3" loCatId="relationship" qsTypeId="urn:microsoft.com/office/officeart/2005/8/quickstyle/3d1" qsCatId="3D" csTypeId="urn:microsoft.com/office/officeart/2005/8/colors/accent1_5" csCatId="accent1" phldr="1"/>
      <dgm:spPr/>
      <dgm:t>
        <a:bodyPr/>
        <a:lstStyle/>
        <a:p>
          <a:endParaRPr lang="vi-VN"/>
        </a:p>
      </dgm:t>
    </dgm:pt>
    <dgm:pt modelId="{3DC836AE-E1BC-41D6-92E3-431BEA3ABBC3}">
      <dgm:prSet phldrT="[Text]"/>
      <dgm:spPr/>
      <dgm:t>
        <a:bodyPr/>
        <a:lstStyle/>
        <a:p>
          <a:r>
            <a:rPr lang="en-US" b="1">
              <a:solidFill>
                <a:srgbClr val="003300"/>
              </a:solidFill>
              <a:effectLst>
                <a:outerShdw blurRad="38100" dist="38100" dir="2700000" algn="tl">
                  <a:srgbClr val="000000">
                    <a:alpha val="43137"/>
                  </a:srgbClr>
                </a:outerShdw>
              </a:effectLst>
            </a:rPr>
            <a:t>CHƯA </a:t>
          </a:r>
        </a:p>
        <a:p>
          <a:r>
            <a:rPr lang="en-US" b="1">
              <a:solidFill>
                <a:srgbClr val="003300"/>
              </a:solidFill>
              <a:effectLst>
                <a:outerShdw blurRad="38100" dist="38100" dir="2700000" algn="tl">
                  <a:srgbClr val="000000">
                    <a:alpha val="43137"/>
                  </a:srgbClr>
                </a:outerShdw>
              </a:effectLst>
            </a:rPr>
            <a:t>COI TRỌNG </a:t>
          </a:r>
        </a:p>
        <a:p>
          <a:r>
            <a:rPr lang="en-US" b="1">
              <a:solidFill>
                <a:srgbClr val="003300"/>
              </a:solidFill>
              <a:effectLst>
                <a:outerShdw blurRad="38100" dist="38100" dir="2700000" algn="tl">
                  <a:srgbClr val="000000">
                    <a:alpha val="43137"/>
                  </a:srgbClr>
                </a:outerShdw>
              </a:effectLst>
            </a:rPr>
            <a:t>VẤN ĐỀ </a:t>
          </a:r>
        </a:p>
        <a:p>
          <a:r>
            <a:rPr lang="en-US" b="1">
              <a:solidFill>
                <a:srgbClr val="003300"/>
              </a:solidFill>
              <a:effectLst>
                <a:outerShdw blurRad="38100" dist="38100" dir="2700000" algn="tl">
                  <a:srgbClr val="000000">
                    <a:alpha val="43137"/>
                  </a:srgbClr>
                </a:outerShdw>
              </a:effectLst>
            </a:rPr>
            <a:t>DÂN TỘC</a:t>
          </a:r>
          <a:endParaRPr lang="vi-VN"/>
        </a:p>
      </dgm:t>
    </dgm:pt>
    <dgm:pt modelId="{B868CA31-2A35-4E9A-9CE8-9E6C796564D4}" type="parTrans" cxnId="{12EC4C2D-E7A0-4D14-BDDA-056B76B30431}">
      <dgm:prSet/>
      <dgm:spPr/>
      <dgm:t>
        <a:bodyPr/>
        <a:lstStyle/>
        <a:p>
          <a:endParaRPr lang="vi-VN"/>
        </a:p>
      </dgm:t>
    </dgm:pt>
    <dgm:pt modelId="{F3F2A465-14BC-4F38-BA17-514AB8B66BE0}" type="sibTrans" cxnId="{12EC4C2D-E7A0-4D14-BDDA-056B76B30431}">
      <dgm:prSet/>
      <dgm:spPr/>
      <dgm:t>
        <a:bodyPr/>
        <a:lstStyle/>
        <a:p>
          <a:endParaRPr lang="vi-VN"/>
        </a:p>
      </dgm:t>
    </dgm:pt>
    <dgm:pt modelId="{7C282069-9AE5-48D2-9E35-EA7CAC88621F}">
      <dgm:prSet phldrT="[Text]"/>
      <dgm:spPr/>
      <dgm:t>
        <a:bodyPr/>
        <a:lstStyle/>
        <a:p>
          <a:r>
            <a:rPr lang="en-US" b="1">
              <a:solidFill>
                <a:srgbClr val="003300"/>
              </a:solidFill>
              <a:effectLst>
                <a:outerShdw blurRad="38100" dist="38100" dir="2700000" algn="tl">
                  <a:srgbClr val="000000">
                    <a:alpha val="43137"/>
                  </a:srgbClr>
                </a:outerShdw>
              </a:effectLst>
            </a:rPr>
            <a:t>CHƯA </a:t>
          </a:r>
        </a:p>
        <a:p>
          <a:r>
            <a:rPr lang="en-US" b="1">
              <a:solidFill>
                <a:srgbClr val="003300"/>
              </a:solidFill>
              <a:effectLst>
                <a:outerShdw blurRad="38100" dist="38100" dir="2700000" algn="tl">
                  <a:srgbClr val="000000">
                    <a:alpha val="43137"/>
                  </a:srgbClr>
                </a:outerShdw>
              </a:effectLst>
            </a:rPr>
            <a:t>ĐOÀN KẾT </a:t>
          </a:r>
        </a:p>
        <a:p>
          <a:r>
            <a:rPr lang="en-US" b="1">
              <a:solidFill>
                <a:srgbClr val="003300"/>
              </a:solidFill>
              <a:effectLst>
                <a:outerShdw blurRad="38100" dist="38100" dir="2700000" algn="tl">
                  <a:srgbClr val="000000">
                    <a:alpha val="43137"/>
                  </a:srgbClr>
                </a:outerShdw>
              </a:effectLst>
            </a:rPr>
            <a:t>RỘNG RÃI</a:t>
          </a:r>
          <a:endParaRPr lang="vi-VN"/>
        </a:p>
      </dgm:t>
    </dgm:pt>
    <dgm:pt modelId="{76478D25-A3FC-4F0D-9BFC-28AA9999A507}" type="parTrans" cxnId="{EA2B4CE0-C381-43FF-A5EA-C2A1994D6089}">
      <dgm:prSet/>
      <dgm:spPr/>
      <dgm:t>
        <a:bodyPr/>
        <a:lstStyle/>
        <a:p>
          <a:endParaRPr lang="vi-VN"/>
        </a:p>
      </dgm:t>
    </dgm:pt>
    <dgm:pt modelId="{C73A193A-60E9-4E10-B56F-C36AB6CC00E3}" type="sibTrans" cxnId="{EA2B4CE0-C381-43FF-A5EA-C2A1994D6089}">
      <dgm:prSet/>
      <dgm:spPr/>
      <dgm:t>
        <a:bodyPr/>
        <a:lstStyle/>
        <a:p>
          <a:endParaRPr lang="vi-VN"/>
        </a:p>
      </dgm:t>
    </dgm:pt>
    <dgm:pt modelId="{FB4AFCE2-D831-4DC5-ABD8-DF54741B0BB6}" type="pres">
      <dgm:prSet presAssocID="{394D463B-05E6-46B0-B794-BB27954E938B}" presName="Name0" presStyleCnt="0">
        <dgm:presLayoutVars>
          <dgm:dir/>
          <dgm:resizeHandles val="exact"/>
        </dgm:presLayoutVars>
      </dgm:prSet>
      <dgm:spPr/>
    </dgm:pt>
    <dgm:pt modelId="{E848A8E1-0061-41DF-9928-E6C585A5F097}" type="pres">
      <dgm:prSet presAssocID="{3DC836AE-E1BC-41D6-92E3-431BEA3ABBC3}" presName="Name5" presStyleLbl="vennNode1" presStyleIdx="0" presStyleCnt="2">
        <dgm:presLayoutVars>
          <dgm:bulletEnabled val="1"/>
        </dgm:presLayoutVars>
      </dgm:prSet>
      <dgm:spPr/>
    </dgm:pt>
    <dgm:pt modelId="{8A70A180-C04E-4CE3-B368-498907B1E741}" type="pres">
      <dgm:prSet presAssocID="{F3F2A465-14BC-4F38-BA17-514AB8B66BE0}" presName="space" presStyleCnt="0"/>
      <dgm:spPr/>
    </dgm:pt>
    <dgm:pt modelId="{5F0962C3-AB47-4C19-B19C-2C3EB1183F14}" type="pres">
      <dgm:prSet presAssocID="{7C282069-9AE5-48D2-9E35-EA7CAC88621F}" presName="Name5" presStyleLbl="vennNode1" presStyleIdx="1" presStyleCnt="2">
        <dgm:presLayoutVars>
          <dgm:bulletEnabled val="1"/>
        </dgm:presLayoutVars>
      </dgm:prSet>
      <dgm:spPr/>
    </dgm:pt>
  </dgm:ptLst>
  <dgm:cxnLst>
    <dgm:cxn modelId="{12EC4C2D-E7A0-4D14-BDDA-056B76B30431}" srcId="{394D463B-05E6-46B0-B794-BB27954E938B}" destId="{3DC836AE-E1BC-41D6-92E3-431BEA3ABBC3}" srcOrd="0" destOrd="0" parTransId="{B868CA31-2A35-4E9A-9CE8-9E6C796564D4}" sibTransId="{F3F2A465-14BC-4F38-BA17-514AB8B66BE0}"/>
    <dgm:cxn modelId="{4F123B41-95F4-4541-81BD-14A19A468F23}" type="presOf" srcId="{3DC836AE-E1BC-41D6-92E3-431BEA3ABBC3}" destId="{E848A8E1-0061-41DF-9928-E6C585A5F097}" srcOrd="0" destOrd="0" presId="urn:microsoft.com/office/officeart/2005/8/layout/venn3"/>
    <dgm:cxn modelId="{57199748-8848-47C8-A462-C39AFEE784CB}" type="presOf" srcId="{7C282069-9AE5-48D2-9E35-EA7CAC88621F}" destId="{5F0962C3-AB47-4C19-B19C-2C3EB1183F14}" srcOrd="0" destOrd="0" presId="urn:microsoft.com/office/officeart/2005/8/layout/venn3"/>
    <dgm:cxn modelId="{7F0B43BE-F81D-4F56-935C-89B15D9B0B2D}" type="presOf" srcId="{394D463B-05E6-46B0-B794-BB27954E938B}" destId="{FB4AFCE2-D831-4DC5-ABD8-DF54741B0BB6}" srcOrd="0" destOrd="0" presId="urn:microsoft.com/office/officeart/2005/8/layout/venn3"/>
    <dgm:cxn modelId="{EA2B4CE0-C381-43FF-A5EA-C2A1994D6089}" srcId="{394D463B-05E6-46B0-B794-BB27954E938B}" destId="{7C282069-9AE5-48D2-9E35-EA7CAC88621F}" srcOrd="1" destOrd="0" parTransId="{76478D25-A3FC-4F0D-9BFC-28AA9999A507}" sibTransId="{C73A193A-60E9-4E10-B56F-C36AB6CC00E3}"/>
    <dgm:cxn modelId="{FB1A7C7A-5E9F-4E33-9C9A-1A7B9300D293}" type="presParOf" srcId="{FB4AFCE2-D831-4DC5-ABD8-DF54741B0BB6}" destId="{E848A8E1-0061-41DF-9928-E6C585A5F097}" srcOrd="0" destOrd="0" presId="urn:microsoft.com/office/officeart/2005/8/layout/venn3"/>
    <dgm:cxn modelId="{350AE5E9-7168-4455-9839-B95F04C753CE}" type="presParOf" srcId="{FB4AFCE2-D831-4DC5-ABD8-DF54741B0BB6}" destId="{8A70A180-C04E-4CE3-B368-498907B1E741}" srcOrd="1" destOrd="0" presId="urn:microsoft.com/office/officeart/2005/8/layout/venn3"/>
    <dgm:cxn modelId="{A943F909-9E5E-440D-8624-A3DD4075D0DD}" type="presParOf" srcId="{FB4AFCE2-D831-4DC5-ABD8-DF54741B0BB6}" destId="{5F0962C3-AB47-4C19-B19C-2C3EB1183F14}" srcOrd="2" destOrd="0" presId="urn:microsoft.com/office/officeart/2005/8/layout/venn3"/>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1D1AB11-A3E4-4A5A-8CA6-2EA204255F84}" type="doc">
      <dgm:prSet loTypeId="urn:microsoft.com/office/officeart/2005/8/layout/venn3" loCatId="relationship" qsTypeId="urn:microsoft.com/office/officeart/2005/8/quickstyle/3d3" qsCatId="3D" csTypeId="urn:microsoft.com/office/officeart/2005/8/colors/accent4_5" csCatId="accent4" phldr="1"/>
      <dgm:spPr/>
      <dgm:t>
        <a:bodyPr/>
        <a:lstStyle/>
        <a:p>
          <a:endParaRPr lang="vi-VN"/>
        </a:p>
      </dgm:t>
    </dgm:pt>
    <dgm:pt modelId="{74D823FE-21FD-46D2-9B35-0B722EE94D9B}">
      <dgm:prSet phldrT="[Text]"/>
      <dgm:spPr/>
      <dgm:t>
        <a:bodyPr/>
        <a:lstStyle/>
        <a:p>
          <a:r>
            <a:rPr lang="en-US" b="1"/>
            <a:t>PHÁT </a:t>
          </a:r>
        </a:p>
        <a:p>
          <a:r>
            <a:rPr lang="en-US" b="1"/>
            <a:t>XÍT </a:t>
          </a:r>
        </a:p>
        <a:p>
          <a:r>
            <a:rPr lang="en-US" b="1"/>
            <a:t>ĐỨC</a:t>
          </a:r>
          <a:endParaRPr lang="vi-VN"/>
        </a:p>
      </dgm:t>
    </dgm:pt>
    <dgm:pt modelId="{0AD24D2A-BFAF-4404-9B32-81BB5EB235AB}" type="parTrans" cxnId="{742B10A1-DF73-464A-94CB-27BC2F5A5246}">
      <dgm:prSet/>
      <dgm:spPr/>
      <dgm:t>
        <a:bodyPr/>
        <a:lstStyle/>
        <a:p>
          <a:endParaRPr lang="vi-VN"/>
        </a:p>
      </dgm:t>
    </dgm:pt>
    <dgm:pt modelId="{BD875FE9-8A89-4F64-B5A9-4B9D20319241}" type="sibTrans" cxnId="{742B10A1-DF73-464A-94CB-27BC2F5A5246}">
      <dgm:prSet/>
      <dgm:spPr/>
      <dgm:t>
        <a:bodyPr/>
        <a:lstStyle/>
        <a:p>
          <a:endParaRPr lang="vi-VN"/>
        </a:p>
      </dgm:t>
    </dgm:pt>
    <dgm:pt modelId="{4FC5A87B-16AB-4421-8612-E0504443B587}">
      <dgm:prSet phldrT="[Text]"/>
      <dgm:spPr/>
      <dgm:t>
        <a:bodyPr/>
        <a:lstStyle/>
        <a:p>
          <a:r>
            <a:rPr lang="en-US" b="1"/>
            <a:t>PHÁT XÍT </a:t>
          </a:r>
        </a:p>
        <a:p>
          <a:r>
            <a:rPr lang="en-US" b="1"/>
            <a:t>TÂY</a:t>
          </a:r>
        </a:p>
        <a:p>
          <a:r>
            <a:rPr lang="en-US" b="1"/>
            <a:t>BAN NHA</a:t>
          </a:r>
          <a:endParaRPr lang="vi-VN"/>
        </a:p>
      </dgm:t>
    </dgm:pt>
    <dgm:pt modelId="{C43CF00F-68D6-4049-BB08-56F0935FEEEA}" type="parTrans" cxnId="{3ABF9F56-AF6D-4EDF-862E-17EDE42B4926}">
      <dgm:prSet/>
      <dgm:spPr/>
      <dgm:t>
        <a:bodyPr/>
        <a:lstStyle/>
        <a:p>
          <a:endParaRPr lang="vi-VN"/>
        </a:p>
      </dgm:t>
    </dgm:pt>
    <dgm:pt modelId="{E8CBA8A8-4FA2-406D-BB8E-1AFE4498C756}" type="sibTrans" cxnId="{3ABF9F56-AF6D-4EDF-862E-17EDE42B4926}">
      <dgm:prSet/>
      <dgm:spPr/>
      <dgm:t>
        <a:bodyPr/>
        <a:lstStyle/>
        <a:p>
          <a:endParaRPr lang="vi-VN"/>
        </a:p>
      </dgm:t>
    </dgm:pt>
    <dgm:pt modelId="{BBFD13BC-AD22-4CB4-BEDB-1E060356FB80}">
      <dgm:prSet phldrT="[Text]"/>
      <dgm:spPr/>
      <dgm:t>
        <a:bodyPr/>
        <a:lstStyle/>
        <a:p>
          <a:r>
            <a:rPr lang="en-US" b="1"/>
            <a:t>PHÁT</a:t>
          </a:r>
        </a:p>
        <a:p>
          <a:r>
            <a:rPr lang="en-US" b="1"/>
            <a:t>XÍT</a:t>
          </a:r>
        </a:p>
        <a:p>
          <a:r>
            <a:rPr lang="en-US" b="1"/>
            <a:t>ITALIA</a:t>
          </a:r>
          <a:endParaRPr lang="vi-VN"/>
        </a:p>
      </dgm:t>
    </dgm:pt>
    <dgm:pt modelId="{0FA669A0-D871-4C55-8F1A-0DF39F4726F1}" type="parTrans" cxnId="{12A28635-9326-48B2-BDB7-4861010E33BC}">
      <dgm:prSet/>
      <dgm:spPr/>
      <dgm:t>
        <a:bodyPr/>
        <a:lstStyle/>
        <a:p>
          <a:endParaRPr lang="vi-VN"/>
        </a:p>
      </dgm:t>
    </dgm:pt>
    <dgm:pt modelId="{FCFF27C7-5607-494C-86DF-1672319358C1}" type="sibTrans" cxnId="{12A28635-9326-48B2-BDB7-4861010E33BC}">
      <dgm:prSet/>
      <dgm:spPr/>
      <dgm:t>
        <a:bodyPr/>
        <a:lstStyle/>
        <a:p>
          <a:endParaRPr lang="vi-VN"/>
        </a:p>
      </dgm:t>
    </dgm:pt>
    <dgm:pt modelId="{8716039E-71AB-4449-B936-8D9826CF58BE}">
      <dgm:prSet phldrT="[Text]"/>
      <dgm:spPr/>
      <dgm:t>
        <a:bodyPr/>
        <a:lstStyle/>
        <a:p>
          <a:r>
            <a:rPr lang="en-US" b="1"/>
            <a:t>PHÁT </a:t>
          </a:r>
        </a:p>
        <a:p>
          <a:r>
            <a:rPr lang="en-US" b="1"/>
            <a:t>XÍT </a:t>
          </a:r>
        </a:p>
        <a:p>
          <a:r>
            <a:rPr lang="en-US" b="1"/>
            <a:t>NHẬT</a:t>
          </a:r>
          <a:endParaRPr lang="vi-VN"/>
        </a:p>
      </dgm:t>
    </dgm:pt>
    <dgm:pt modelId="{A8B7A665-5532-4EF9-94D5-27121C736C5B}" type="parTrans" cxnId="{051ED8F2-F959-4F9E-B5D5-01E50CD57BBB}">
      <dgm:prSet/>
      <dgm:spPr/>
      <dgm:t>
        <a:bodyPr/>
        <a:lstStyle/>
        <a:p>
          <a:endParaRPr lang="vi-VN"/>
        </a:p>
      </dgm:t>
    </dgm:pt>
    <dgm:pt modelId="{26FD71F7-B866-419C-97C8-099E9808C20D}" type="sibTrans" cxnId="{051ED8F2-F959-4F9E-B5D5-01E50CD57BBB}">
      <dgm:prSet/>
      <dgm:spPr/>
      <dgm:t>
        <a:bodyPr/>
        <a:lstStyle/>
        <a:p>
          <a:endParaRPr lang="vi-VN"/>
        </a:p>
      </dgm:t>
    </dgm:pt>
    <dgm:pt modelId="{0DD0DD60-DB62-44E0-A731-BBD9E8F37E90}" type="pres">
      <dgm:prSet presAssocID="{91D1AB11-A3E4-4A5A-8CA6-2EA204255F84}" presName="Name0" presStyleCnt="0">
        <dgm:presLayoutVars>
          <dgm:dir/>
          <dgm:resizeHandles val="exact"/>
        </dgm:presLayoutVars>
      </dgm:prSet>
      <dgm:spPr/>
    </dgm:pt>
    <dgm:pt modelId="{F3A01ED8-6FBF-4819-B1A0-18A10543A2B2}" type="pres">
      <dgm:prSet presAssocID="{74D823FE-21FD-46D2-9B35-0B722EE94D9B}" presName="Name5" presStyleLbl="vennNode1" presStyleIdx="0" presStyleCnt="4">
        <dgm:presLayoutVars>
          <dgm:bulletEnabled val="1"/>
        </dgm:presLayoutVars>
      </dgm:prSet>
      <dgm:spPr/>
    </dgm:pt>
    <dgm:pt modelId="{A0BEE3E8-8D11-4F0D-8A56-BE7F981B5F40}" type="pres">
      <dgm:prSet presAssocID="{BD875FE9-8A89-4F64-B5A9-4B9D20319241}" presName="space" presStyleCnt="0"/>
      <dgm:spPr/>
    </dgm:pt>
    <dgm:pt modelId="{B75786C6-7B53-4A83-82BA-791BFECF61B1}" type="pres">
      <dgm:prSet presAssocID="{4FC5A87B-16AB-4421-8612-E0504443B587}" presName="Name5" presStyleLbl="vennNode1" presStyleIdx="1" presStyleCnt="4">
        <dgm:presLayoutVars>
          <dgm:bulletEnabled val="1"/>
        </dgm:presLayoutVars>
      </dgm:prSet>
      <dgm:spPr/>
    </dgm:pt>
    <dgm:pt modelId="{F4813E6D-EFD3-4FA7-A00E-325165494739}" type="pres">
      <dgm:prSet presAssocID="{E8CBA8A8-4FA2-406D-BB8E-1AFE4498C756}" presName="space" presStyleCnt="0"/>
      <dgm:spPr/>
    </dgm:pt>
    <dgm:pt modelId="{B30717BD-AEB8-43AE-8D2B-2308C8587494}" type="pres">
      <dgm:prSet presAssocID="{BBFD13BC-AD22-4CB4-BEDB-1E060356FB80}" presName="Name5" presStyleLbl="vennNode1" presStyleIdx="2" presStyleCnt="4">
        <dgm:presLayoutVars>
          <dgm:bulletEnabled val="1"/>
        </dgm:presLayoutVars>
      </dgm:prSet>
      <dgm:spPr/>
    </dgm:pt>
    <dgm:pt modelId="{F7005641-E074-47AC-983E-F5912CA95BBD}" type="pres">
      <dgm:prSet presAssocID="{FCFF27C7-5607-494C-86DF-1672319358C1}" presName="space" presStyleCnt="0"/>
      <dgm:spPr/>
    </dgm:pt>
    <dgm:pt modelId="{F06E536A-8455-498B-AFDB-C10992D18763}" type="pres">
      <dgm:prSet presAssocID="{8716039E-71AB-4449-B936-8D9826CF58BE}" presName="Name5" presStyleLbl="vennNode1" presStyleIdx="3" presStyleCnt="4">
        <dgm:presLayoutVars>
          <dgm:bulletEnabled val="1"/>
        </dgm:presLayoutVars>
      </dgm:prSet>
      <dgm:spPr/>
    </dgm:pt>
  </dgm:ptLst>
  <dgm:cxnLst>
    <dgm:cxn modelId="{74D3E50B-4709-4C11-AB04-A5AEC94395C2}" type="presOf" srcId="{BBFD13BC-AD22-4CB4-BEDB-1E060356FB80}" destId="{B30717BD-AEB8-43AE-8D2B-2308C8587494}" srcOrd="0" destOrd="0" presId="urn:microsoft.com/office/officeart/2005/8/layout/venn3"/>
    <dgm:cxn modelId="{2A715F2C-A069-499C-A487-CED26131DE0B}" type="presOf" srcId="{4FC5A87B-16AB-4421-8612-E0504443B587}" destId="{B75786C6-7B53-4A83-82BA-791BFECF61B1}" srcOrd="0" destOrd="0" presId="urn:microsoft.com/office/officeart/2005/8/layout/venn3"/>
    <dgm:cxn modelId="{12A28635-9326-48B2-BDB7-4861010E33BC}" srcId="{91D1AB11-A3E4-4A5A-8CA6-2EA204255F84}" destId="{BBFD13BC-AD22-4CB4-BEDB-1E060356FB80}" srcOrd="2" destOrd="0" parTransId="{0FA669A0-D871-4C55-8F1A-0DF39F4726F1}" sibTransId="{FCFF27C7-5607-494C-86DF-1672319358C1}"/>
    <dgm:cxn modelId="{3ABF9F56-AF6D-4EDF-862E-17EDE42B4926}" srcId="{91D1AB11-A3E4-4A5A-8CA6-2EA204255F84}" destId="{4FC5A87B-16AB-4421-8612-E0504443B587}" srcOrd="1" destOrd="0" parTransId="{C43CF00F-68D6-4049-BB08-56F0935FEEEA}" sibTransId="{E8CBA8A8-4FA2-406D-BB8E-1AFE4498C756}"/>
    <dgm:cxn modelId="{BF076F7A-4F87-4CD9-8E30-EAC4E2815274}" type="presOf" srcId="{8716039E-71AB-4449-B936-8D9826CF58BE}" destId="{F06E536A-8455-498B-AFDB-C10992D18763}" srcOrd="0" destOrd="0" presId="urn:microsoft.com/office/officeart/2005/8/layout/venn3"/>
    <dgm:cxn modelId="{742B10A1-DF73-464A-94CB-27BC2F5A5246}" srcId="{91D1AB11-A3E4-4A5A-8CA6-2EA204255F84}" destId="{74D823FE-21FD-46D2-9B35-0B722EE94D9B}" srcOrd="0" destOrd="0" parTransId="{0AD24D2A-BFAF-4404-9B32-81BB5EB235AB}" sibTransId="{BD875FE9-8A89-4F64-B5A9-4B9D20319241}"/>
    <dgm:cxn modelId="{9A6CDECE-61E2-4683-868F-19014F1A45A0}" type="presOf" srcId="{91D1AB11-A3E4-4A5A-8CA6-2EA204255F84}" destId="{0DD0DD60-DB62-44E0-A731-BBD9E8F37E90}" srcOrd="0" destOrd="0" presId="urn:microsoft.com/office/officeart/2005/8/layout/venn3"/>
    <dgm:cxn modelId="{E71070E7-7D64-47F7-9428-1D5B7557D381}" type="presOf" srcId="{74D823FE-21FD-46D2-9B35-0B722EE94D9B}" destId="{F3A01ED8-6FBF-4819-B1A0-18A10543A2B2}" srcOrd="0" destOrd="0" presId="urn:microsoft.com/office/officeart/2005/8/layout/venn3"/>
    <dgm:cxn modelId="{051ED8F2-F959-4F9E-B5D5-01E50CD57BBB}" srcId="{91D1AB11-A3E4-4A5A-8CA6-2EA204255F84}" destId="{8716039E-71AB-4449-B936-8D9826CF58BE}" srcOrd="3" destOrd="0" parTransId="{A8B7A665-5532-4EF9-94D5-27121C736C5B}" sibTransId="{26FD71F7-B866-419C-97C8-099E9808C20D}"/>
    <dgm:cxn modelId="{343DAB81-E49D-480A-A7AF-3EAFEC853D7D}" type="presParOf" srcId="{0DD0DD60-DB62-44E0-A731-BBD9E8F37E90}" destId="{F3A01ED8-6FBF-4819-B1A0-18A10543A2B2}" srcOrd="0" destOrd="0" presId="urn:microsoft.com/office/officeart/2005/8/layout/venn3"/>
    <dgm:cxn modelId="{66D3BF5B-DD55-45AD-A504-C96B10F57804}" type="presParOf" srcId="{0DD0DD60-DB62-44E0-A731-BBD9E8F37E90}" destId="{A0BEE3E8-8D11-4F0D-8A56-BE7F981B5F40}" srcOrd="1" destOrd="0" presId="urn:microsoft.com/office/officeart/2005/8/layout/venn3"/>
    <dgm:cxn modelId="{65C6D0EA-EE3D-4DE4-A6A5-78C8B3294AF3}" type="presParOf" srcId="{0DD0DD60-DB62-44E0-A731-BBD9E8F37E90}" destId="{B75786C6-7B53-4A83-82BA-791BFECF61B1}" srcOrd="2" destOrd="0" presId="urn:microsoft.com/office/officeart/2005/8/layout/venn3"/>
    <dgm:cxn modelId="{BDA508C6-3DA1-435A-B9CF-3CC43FA18E28}" type="presParOf" srcId="{0DD0DD60-DB62-44E0-A731-BBD9E8F37E90}" destId="{F4813E6D-EFD3-4FA7-A00E-325165494739}" srcOrd="3" destOrd="0" presId="urn:microsoft.com/office/officeart/2005/8/layout/venn3"/>
    <dgm:cxn modelId="{9E7F82B6-895F-4CB5-AB02-4AD2B19EEF8E}" type="presParOf" srcId="{0DD0DD60-DB62-44E0-A731-BBD9E8F37E90}" destId="{B30717BD-AEB8-43AE-8D2B-2308C8587494}" srcOrd="4" destOrd="0" presId="urn:microsoft.com/office/officeart/2005/8/layout/venn3"/>
    <dgm:cxn modelId="{52FCA545-0734-4A4D-80F7-0EAD2AA3F54A}" type="presParOf" srcId="{0DD0DD60-DB62-44E0-A731-BBD9E8F37E90}" destId="{F7005641-E074-47AC-983E-F5912CA95BBD}" srcOrd="5" destOrd="0" presId="urn:microsoft.com/office/officeart/2005/8/layout/venn3"/>
    <dgm:cxn modelId="{C2E94C30-B797-44A9-B0A3-324A69EECFAE}" type="presParOf" srcId="{0DD0DD60-DB62-44E0-A731-BBD9E8F37E90}" destId="{F06E536A-8455-498B-AFDB-C10992D18763}" srcOrd="6" destOrd="0" presId="urn:microsoft.com/office/officeart/2005/8/layout/ven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A2EDB3D-2364-4DF1-9744-C376C8FAAA89}" type="doc">
      <dgm:prSet loTypeId="urn:microsoft.com/office/officeart/2005/8/layout/arrow2" loCatId="process" qsTypeId="urn:microsoft.com/office/officeart/2005/8/quickstyle/3d2" qsCatId="3D" csTypeId="urn:microsoft.com/office/officeart/2005/8/colors/accent1_4" csCatId="accent1" phldr="1"/>
      <dgm:spPr/>
    </dgm:pt>
    <dgm:pt modelId="{B8444895-8F00-4F4A-A91A-185C2289FCCF}">
      <dgm:prSet phldrT="[Text]" custT="1"/>
      <dgm:spPr/>
      <dgm:t>
        <a:bodyPr/>
        <a:lstStyle/>
        <a:p>
          <a:pPr algn="ctr"/>
          <a:r>
            <a:rPr lang="en-US" sz="1400" b="1">
              <a:effectLst>
                <a:outerShdw blurRad="38100" dist="38100" dir="2700000" algn="tl">
                  <a:srgbClr val="000000">
                    <a:alpha val="43137"/>
                  </a:srgbClr>
                </a:outerShdw>
              </a:effectLst>
              <a:latin typeface=".VnTime" pitchFamily="34" charset="0"/>
            </a:rPr>
            <a:t>Héi nghÞ thµnh lËp §¶ng 2/1930</a:t>
          </a:r>
        </a:p>
      </dgm:t>
    </dgm:pt>
    <dgm:pt modelId="{52BFC40D-1CB2-44BA-BC5D-7CC6E9BC2CE5}" type="parTrans" cxnId="{7D2E67F6-343E-4251-BDBB-793C020ADC57}">
      <dgm:prSet/>
      <dgm:spPr/>
      <dgm:t>
        <a:bodyPr/>
        <a:lstStyle/>
        <a:p>
          <a:endParaRPr lang="en-US"/>
        </a:p>
      </dgm:t>
    </dgm:pt>
    <dgm:pt modelId="{5AEA04EC-579B-4E7B-9E2A-4DBDA8919DF5}" type="sibTrans" cxnId="{7D2E67F6-343E-4251-BDBB-793C020ADC57}">
      <dgm:prSet/>
      <dgm:spPr/>
      <dgm:t>
        <a:bodyPr/>
        <a:lstStyle/>
        <a:p>
          <a:endParaRPr lang="en-US"/>
        </a:p>
      </dgm:t>
    </dgm:pt>
    <dgm:pt modelId="{C3D8F1A0-05CC-4AD5-82BA-2834304F3640}">
      <dgm:prSet phldrT="[Text]" custT="1"/>
      <dgm:spPr/>
      <dgm:t>
        <a:bodyPr/>
        <a:lstStyle/>
        <a:p>
          <a:pPr algn="ctr"/>
          <a:r>
            <a:rPr lang="en-US" sz="1400" b="1">
              <a:effectLst>
                <a:outerShdw blurRad="38100" dist="38100" dir="2700000" algn="tl">
                  <a:srgbClr val="000000">
                    <a:alpha val="43137"/>
                  </a:srgbClr>
                </a:outerShdw>
              </a:effectLst>
              <a:latin typeface=".VnTime" pitchFamily="34" charset="0"/>
            </a:rPr>
            <a:t>Héi nghÞ TW 8 th¸ng 5/1941</a:t>
          </a:r>
        </a:p>
      </dgm:t>
    </dgm:pt>
    <dgm:pt modelId="{4BC06622-0ABD-401C-AD0D-703B1AF09782}" type="parTrans" cxnId="{7B9BE8B6-0419-4DE9-A276-F376B4B67FFC}">
      <dgm:prSet/>
      <dgm:spPr/>
      <dgm:t>
        <a:bodyPr/>
        <a:lstStyle/>
        <a:p>
          <a:endParaRPr lang="en-US"/>
        </a:p>
      </dgm:t>
    </dgm:pt>
    <dgm:pt modelId="{2617A689-5E05-4C0D-B74D-7AE706884D40}" type="sibTrans" cxnId="{7B9BE8B6-0419-4DE9-A276-F376B4B67FFC}">
      <dgm:prSet/>
      <dgm:spPr/>
      <dgm:t>
        <a:bodyPr/>
        <a:lstStyle/>
        <a:p>
          <a:endParaRPr lang="en-US"/>
        </a:p>
      </dgm:t>
    </dgm:pt>
    <dgm:pt modelId="{1FF81348-A2C0-443C-9BDF-AFB8845D24E3}">
      <dgm:prSet custT="1"/>
      <dgm:spPr/>
      <dgm:t>
        <a:bodyPr/>
        <a:lstStyle/>
        <a:p>
          <a:pPr algn="ctr"/>
          <a:r>
            <a:rPr lang="en-US" sz="1400" b="1">
              <a:effectLst>
                <a:outerShdw blurRad="38100" dist="38100" dir="2700000" algn="tl">
                  <a:srgbClr val="000000">
                    <a:alpha val="43137"/>
                  </a:srgbClr>
                </a:outerShdw>
              </a:effectLst>
              <a:latin typeface=".VnTime" pitchFamily="34" charset="0"/>
            </a:rPr>
            <a:t>Th­ kªu gäi Tæng khëi nghÜa cña Hå Chñ tÞch</a:t>
          </a:r>
        </a:p>
      </dgm:t>
    </dgm:pt>
    <dgm:pt modelId="{909E9701-B4B8-48DF-BCFB-D1D82FBDEA0D}" type="parTrans" cxnId="{08A50D70-4C1E-4423-8FB1-DB68D91EB3DB}">
      <dgm:prSet/>
      <dgm:spPr/>
      <dgm:t>
        <a:bodyPr/>
        <a:lstStyle/>
        <a:p>
          <a:endParaRPr lang="en-US"/>
        </a:p>
      </dgm:t>
    </dgm:pt>
    <dgm:pt modelId="{B00A4C46-58E4-4D59-BEA7-C91D793B038B}" type="sibTrans" cxnId="{08A50D70-4C1E-4423-8FB1-DB68D91EB3DB}">
      <dgm:prSet/>
      <dgm:spPr/>
      <dgm:t>
        <a:bodyPr/>
        <a:lstStyle/>
        <a:p>
          <a:endParaRPr lang="en-US"/>
        </a:p>
      </dgm:t>
    </dgm:pt>
    <dgm:pt modelId="{9791E8EF-2E9C-4035-9046-74ADACF3D889}">
      <dgm:prSet phldrT="[Text]" custT="1"/>
      <dgm:spPr/>
      <dgm:t>
        <a:bodyPr/>
        <a:lstStyle/>
        <a:p>
          <a:pPr algn="ctr"/>
          <a:r>
            <a:rPr lang="en-US" sz="1400" b="1">
              <a:effectLst>
                <a:outerShdw blurRad="38100" dist="38100" dir="2700000" algn="tl">
                  <a:srgbClr val="000000">
                    <a:alpha val="43137"/>
                  </a:srgbClr>
                </a:outerShdw>
              </a:effectLst>
              <a:latin typeface=".VnTime" pitchFamily="34" charset="0"/>
            </a:rPr>
            <a:t>ChØ thÞ “NhËt – Ph¸p b¾n nhau vµ hµnh ®éng cña chóng ta” 3/1945</a:t>
          </a:r>
        </a:p>
      </dgm:t>
    </dgm:pt>
    <dgm:pt modelId="{4EB947A8-AD3E-40D1-9632-2632460F4170}" type="sibTrans" cxnId="{93A9E07F-E162-4270-98F4-E3AD5D507CB5}">
      <dgm:prSet/>
      <dgm:spPr/>
      <dgm:t>
        <a:bodyPr/>
        <a:lstStyle/>
        <a:p>
          <a:endParaRPr lang="en-US"/>
        </a:p>
      </dgm:t>
    </dgm:pt>
    <dgm:pt modelId="{EAEA454D-450C-445D-B634-464D858823A8}" type="parTrans" cxnId="{93A9E07F-E162-4270-98F4-E3AD5D507CB5}">
      <dgm:prSet/>
      <dgm:spPr/>
      <dgm:t>
        <a:bodyPr/>
        <a:lstStyle/>
        <a:p>
          <a:endParaRPr lang="en-US"/>
        </a:p>
      </dgm:t>
    </dgm:pt>
    <dgm:pt modelId="{9AFF0569-9437-453F-B3AA-EE752CB3A777}" type="pres">
      <dgm:prSet presAssocID="{2A2EDB3D-2364-4DF1-9744-C376C8FAAA89}" presName="arrowDiagram" presStyleCnt="0">
        <dgm:presLayoutVars>
          <dgm:chMax val="5"/>
          <dgm:dir/>
          <dgm:resizeHandles val="exact"/>
        </dgm:presLayoutVars>
      </dgm:prSet>
      <dgm:spPr/>
    </dgm:pt>
    <dgm:pt modelId="{6C395A81-B380-49BF-BC9B-0B6C736B4B6A}" type="pres">
      <dgm:prSet presAssocID="{2A2EDB3D-2364-4DF1-9744-C376C8FAAA89}" presName="arrow" presStyleLbl="bgShp" presStyleIdx="0" presStyleCnt="1" custScaleX="91447" custScaleY="80939"/>
      <dgm:spPr/>
    </dgm:pt>
    <dgm:pt modelId="{D5831A0D-436A-4C1F-96D1-5B550645174D}" type="pres">
      <dgm:prSet presAssocID="{2A2EDB3D-2364-4DF1-9744-C376C8FAAA89}" presName="arrowDiagram4" presStyleCnt="0"/>
      <dgm:spPr/>
    </dgm:pt>
    <dgm:pt modelId="{B4DB3780-6E83-495D-85FC-51C234BB01DF}" type="pres">
      <dgm:prSet presAssocID="{B8444895-8F00-4F4A-A91A-185C2289FCCF}" presName="bullet4a" presStyleLbl="node1" presStyleIdx="0" presStyleCnt="4"/>
      <dgm:spPr/>
    </dgm:pt>
    <dgm:pt modelId="{5D7F1C41-2446-4FE2-94B2-17C6AA7D9CA8}" type="pres">
      <dgm:prSet presAssocID="{B8444895-8F00-4F4A-A91A-185C2289FCCF}" presName="textBox4a" presStyleLbl="revTx" presStyleIdx="0" presStyleCnt="4" custScaleX="162273" custScaleY="79272" custLinFactNeighborX="-33191" custLinFactNeighborY="2871">
        <dgm:presLayoutVars>
          <dgm:bulletEnabled val="1"/>
        </dgm:presLayoutVars>
      </dgm:prSet>
      <dgm:spPr/>
    </dgm:pt>
    <dgm:pt modelId="{A5968360-1520-4530-819F-6F6C33970BB1}" type="pres">
      <dgm:prSet presAssocID="{C3D8F1A0-05CC-4AD5-82BA-2834304F3640}" presName="bullet4b" presStyleLbl="node1" presStyleIdx="1" presStyleCnt="4"/>
      <dgm:spPr/>
    </dgm:pt>
    <dgm:pt modelId="{D25D8758-646F-4FA5-8823-E8FA2E4E3F51}" type="pres">
      <dgm:prSet presAssocID="{C3D8F1A0-05CC-4AD5-82BA-2834304F3640}" presName="textBox4b" presStyleLbl="revTx" presStyleIdx="1" presStyleCnt="4" custScaleX="120476" custScaleY="80890" custLinFactNeighborX="-31692" custLinFactNeighborY="921">
        <dgm:presLayoutVars>
          <dgm:bulletEnabled val="1"/>
        </dgm:presLayoutVars>
      </dgm:prSet>
      <dgm:spPr/>
    </dgm:pt>
    <dgm:pt modelId="{74854CFE-4419-46EB-86DC-90DF5E16AA3B}" type="pres">
      <dgm:prSet presAssocID="{9791E8EF-2E9C-4035-9046-74ADACF3D889}" presName="bullet4c" presStyleLbl="node1" presStyleIdx="2" presStyleCnt="4"/>
      <dgm:spPr/>
    </dgm:pt>
    <dgm:pt modelId="{B44DE54E-4CF0-4C71-B5A2-7D7D38F79650}" type="pres">
      <dgm:prSet presAssocID="{9791E8EF-2E9C-4035-9046-74ADACF3D889}" presName="textBox4c" presStyleLbl="revTx" presStyleIdx="2" presStyleCnt="4" custScaleX="132882" custScaleY="85545" custLinFactNeighborX="-26223" custLinFactNeighborY="2421">
        <dgm:presLayoutVars>
          <dgm:bulletEnabled val="1"/>
        </dgm:presLayoutVars>
      </dgm:prSet>
      <dgm:spPr/>
    </dgm:pt>
    <dgm:pt modelId="{B4C15DF3-A894-40D9-A890-1A86216C2717}" type="pres">
      <dgm:prSet presAssocID="{1FF81348-A2C0-443C-9BDF-AFB8845D24E3}" presName="bullet4d" presStyleLbl="node1" presStyleIdx="3" presStyleCnt="4" custLinFactNeighborX="52641" custLinFactNeighborY="-17195"/>
      <dgm:spPr/>
    </dgm:pt>
    <dgm:pt modelId="{2DC74931-BF23-4F43-97CE-88A9A63ED144}" type="pres">
      <dgm:prSet presAssocID="{1FF81348-A2C0-443C-9BDF-AFB8845D24E3}" presName="textBox4d" presStyleLbl="revTx" presStyleIdx="3" presStyleCnt="4" custScaleX="105636" custScaleY="83263" custLinFactNeighborX="-16616" custLinFactNeighborY="-1323">
        <dgm:presLayoutVars>
          <dgm:bulletEnabled val="1"/>
        </dgm:presLayoutVars>
      </dgm:prSet>
      <dgm:spPr/>
    </dgm:pt>
  </dgm:ptLst>
  <dgm:cxnLst>
    <dgm:cxn modelId="{D1E4D10A-2640-43FF-9CAD-6BD5AD0F36D0}" type="presOf" srcId="{C3D8F1A0-05CC-4AD5-82BA-2834304F3640}" destId="{D25D8758-646F-4FA5-8823-E8FA2E4E3F51}" srcOrd="0" destOrd="0" presId="urn:microsoft.com/office/officeart/2005/8/layout/arrow2"/>
    <dgm:cxn modelId="{8F97301D-9F22-43F9-8FDF-71A28B0053D6}" type="presOf" srcId="{9791E8EF-2E9C-4035-9046-74ADACF3D889}" destId="{B44DE54E-4CF0-4C71-B5A2-7D7D38F79650}" srcOrd="0" destOrd="0" presId="urn:microsoft.com/office/officeart/2005/8/layout/arrow2"/>
    <dgm:cxn modelId="{A444522D-DEA7-4361-8A97-155DB61D2D04}" type="presOf" srcId="{1FF81348-A2C0-443C-9BDF-AFB8845D24E3}" destId="{2DC74931-BF23-4F43-97CE-88A9A63ED144}" srcOrd="0" destOrd="0" presId="urn:microsoft.com/office/officeart/2005/8/layout/arrow2"/>
    <dgm:cxn modelId="{191D3F2F-965E-4811-B93F-B0C475997B52}" type="presOf" srcId="{2A2EDB3D-2364-4DF1-9744-C376C8FAAA89}" destId="{9AFF0569-9437-453F-B3AA-EE752CB3A777}" srcOrd="0" destOrd="0" presId="urn:microsoft.com/office/officeart/2005/8/layout/arrow2"/>
    <dgm:cxn modelId="{08A50D70-4C1E-4423-8FB1-DB68D91EB3DB}" srcId="{2A2EDB3D-2364-4DF1-9744-C376C8FAAA89}" destId="{1FF81348-A2C0-443C-9BDF-AFB8845D24E3}" srcOrd="3" destOrd="0" parTransId="{909E9701-B4B8-48DF-BCFB-D1D82FBDEA0D}" sibTransId="{B00A4C46-58E4-4D59-BEA7-C91D793B038B}"/>
    <dgm:cxn modelId="{93A9E07F-E162-4270-98F4-E3AD5D507CB5}" srcId="{2A2EDB3D-2364-4DF1-9744-C376C8FAAA89}" destId="{9791E8EF-2E9C-4035-9046-74ADACF3D889}" srcOrd="2" destOrd="0" parTransId="{EAEA454D-450C-445D-B634-464D858823A8}" sibTransId="{4EB947A8-AD3E-40D1-9632-2632460F4170}"/>
    <dgm:cxn modelId="{CE2232AC-0EAC-4905-94C7-72F9CDDA3499}" type="presOf" srcId="{B8444895-8F00-4F4A-A91A-185C2289FCCF}" destId="{5D7F1C41-2446-4FE2-94B2-17C6AA7D9CA8}" srcOrd="0" destOrd="0" presId="urn:microsoft.com/office/officeart/2005/8/layout/arrow2"/>
    <dgm:cxn modelId="{7B9BE8B6-0419-4DE9-A276-F376B4B67FFC}" srcId="{2A2EDB3D-2364-4DF1-9744-C376C8FAAA89}" destId="{C3D8F1A0-05CC-4AD5-82BA-2834304F3640}" srcOrd="1" destOrd="0" parTransId="{4BC06622-0ABD-401C-AD0D-703B1AF09782}" sibTransId="{2617A689-5E05-4C0D-B74D-7AE706884D40}"/>
    <dgm:cxn modelId="{7D2E67F6-343E-4251-BDBB-793C020ADC57}" srcId="{2A2EDB3D-2364-4DF1-9744-C376C8FAAA89}" destId="{B8444895-8F00-4F4A-A91A-185C2289FCCF}" srcOrd="0" destOrd="0" parTransId="{52BFC40D-1CB2-44BA-BC5D-7CC6E9BC2CE5}" sibTransId="{5AEA04EC-579B-4E7B-9E2A-4DBDA8919DF5}"/>
    <dgm:cxn modelId="{DD35C1C8-DC2D-4A7F-891D-E833DF8BD25A}" type="presParOf" srcId="{9AFF0569-9437-453F-B3AA-EE752CB3A777}" destId="{6C395A81-B380-49BF-BC9B-0B6C736B4B6A}" srcOrd="0" destOrd="0" presId="urn:microsoft.com/office/officeart/2005/8/layout/arrow2"/>
    <dgm:cxn modelId="{6F76892F-54A6-4CE8-B422-1F3EE49D5215}" type="presParOf" srcId="{9AFF0569-9437-453F-B3AA-EE752CB3A777}" destId="{D5831A0D-436A-4C1F-96D1-5B550645174D}" srcOrd="1" destOrd="0" presId="urn:microsoft.com/office/officeart/2005/8/layout/arrow2"/>
    <dgm:cxn modelId="{671E14D6-C10C-47F8-B5EC-6CACDB42490E}" type="presParOf" srcId="{D5831A0D-436A-4C1F-96D1-5B550645174D}" destId="{B4DB3780-6E83-495D-85FC-51C234BB01DF}" srcOrd="0" destOrd="0" presId="urn:microsoft.com/office/officeart/2005/8/layout/arrow2"/>
    <dgm:cxn modelId="{2DADFA9E-0FE3-4543-A1F0-C20F6B68B491}" type="presParOf" srcId="{D5831A0D-436A-4C1F-96D1-5B550645174D}" destId="{5D7F1C41-2446-4FE2-94B2-17C6AA7D9CA8}" srcOrd="1" destOrd="0" presId="urn:microsoft.com/office/officeart/2005/8/layout/arrow2"/>
    <dgm:cxn modelId="{DA88DB5F-7BDD-4B0A-A5F9-FB82F3477FE8}" type="presParOf" srcId="{D5831A0D-436A-4C1F-96D1-5B550645174D}" destId="{A5968360-1520-4530-819F-6F6C33970BB1}" srcOrd="2" destOrd="0" presId="urn:microsoft.com/office/officeart/2005/8/layout/arrow2"/>
    <dgm:cxn modelId="{6E367897-135D-45BE-B52F-77E48B46A625}" type="presParOf" srcId="{D5831A0D-436A-4C1F-96D1-5B550645174D}" destId="{D25D8758-646F-4FA5-8823-E8FA2E4E3F51}" srcOrd="3" destOrd="0" presId="urn:microsoft.com/office/officeart/2005/8/layout/arrow2"/>
    <dgm:cxn modelId="{0AF8D573-29FA-4310-ABFC-FD4600FDC949}" type="presParOf" srcId="{D5831A0D-436A-4C1F-96D1-5B550645174D}" destId="{74854CFE-4419-46EB-86DC-90DF5E16AA3B}" srcOrd="4" destOrd="0" presId="urn:microsoft.com/office/officeart/2005/8/layout/arrow2"/>
    <dgm:cxn modelId="{E797C869-46D5-4C4A-9E24-58F7B8685DEF}" type="presParOf" srcId="{D5831A0D-436A-4C1F-96D1-5B550645174D}" destId="{B44DE54E-4CF0-4C71-B5A2-7D7D38F79650}" srcOrd="5" destOrd="0" presId="urn:microsoft.com/office/officeart/2005/8/layout/arrow2"/>
    <dgm:cxn modelId="{F405D3C0-8B0F-40B7-B8E6-0A8B8D7F24F3}" type="presParOf" srcId="{D5831A0D-436A-4C1F-96D1-5B550645174D}" destId="{B4C15DF3-A894-40D9-A890-1A86216C2717}" srcOrd="6" destOrd="0" presId="urn:microsoft.com/office/officeart/2005/8/layout/arrow2"/>
    <dgm:cxn modelId="{945A3307-E1AA-4306-B302-8745DBBBCA3B}" type="presParOf" srcId="{D5831A0D-436A-4C1F-96D1-5B550645174D}" destId="{2DC74931-BF23-4F43-97CE-88A9A63ED144}" srcOrd="7" destOrd="0" presId="urn:microsoft.com/office/officeart/2005/8/layout/arrow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23C372-00D4-4A68-9E0A-4F0EECF35E7A}">
      <dsp:nvSpPr>
        <dsp:cNvPr id="0" name=""/>
        <dsp:cNvSpPr/>
      </dsp:nvSpPr>
      <dsp:spPr>
        <a:xfrm>
          <a:off x="2143" y="174614"/>
          <a:ext cx="2150268" cy="2150268"/>
        </a:xfrm>
        <a:prstGeom prst="ellipse">
          <a:avLst/>
        </a:prstGeom>
        <a:solidFill>
          <a:schemeClr val="accent1">
            <a:alpha val="50000"/>
            <a:hueOff val="0"/>
            <a:satOff val="0"/>
            <a:lumOff val="0"/>
            <a:alphaOff val="0"/>
          </a:schemeClr>
        </a:solidFill>
        <a:ln>
          <a:noFill/>
        </a:ln>
        <a:effectLst/>
        <a:scene3d>
          <a:camera prst="orthographicFront">
            <a:rot lat="0" lon="0" rev="0"/>
          </a:camera>
          <a:lightRig rig="contrasting" dir="t">
            <a:rot lat="0" lon="0" rev="1200000"/>
          </a:lightRig>
        </a:scene3d>
        <a:sp3d contourW="12700" prstMaterial="clear">
          <a:bevelT w="177800" h="254000"/>
          <a:bevelB w="152400"/>
        </a:sp3d>
      </dsp:spPr>
      <dsp:style>
        <a:lnRef idx="0">
          <a:scrgbClr r="0" g="0" b="0"/>
        </a:lnRef>
        <a:fillRef idx="1">
          <a:scrgbClr r="0" g="0" b="0"/>
        </a:fillRef>
        <a:effectRef idx="0">
          <a:scrgbClr r="0" g="0" b="0"/>
        </a:effectRef>
        <a:fontRef idx="minor">
          <a:schemeClr val="tx1"/>
        </a:fontRef>
      </dsp:style>
      <dsp:txBody>
        <a:bodyPr spcFirstLastPara="0" vert="horz" wrap="square" lIns="118336" tIns="25400" rIns="118336" bIns="25400" numCol="1" spcCol="1270" anchor="ctr" anchorCtr="0">
          <a:noAutofit/>
        </a:bodyPr>
        <a:lstStyle/>
        <a:p>
          <a:pPr marL="0" lvl="0" indent="0" algn="ctr" defTabSz="889000">
            <a:lnSpc>
              <a:spcPct val="90000"/>
            </a:lnSpc>
            <a:spcBef>
              <a:spcPct val="0"/>
            </a:spcBef>
            <a:spcAft>
              <a:spcPct val="35000"/>
            </a:spcAft>
            <a:buNone/>
          </a:pPr>
          <a:endParaRPr lang="en-US" sz="2000" b="1" kern="1200"/>
        </a:p>
        <a:p>
          <a:pPr marL="0" lvl="0" indent="0" algn="ctr" defTabSz="889000">
            <a:lnSpc>
              <a:spcPct val="90000"/>
            </a:lnSpc>
            <a:spcBef>
              <a:spcPct val="0"/>
            </a:spcBef>
            <a:spcAft>
              <a:spcPct val="35000"/>
            </a:spcAft>
            <a:buNone/>
          </a:pPr>
          <a:r>
            <a:rPr lang="en-US" sz="2000" b="1" kern="1200"/>
            <a:t>Phương </a:t>
          </a:r>
        </a:p>
        <a:p>
          <a:pPr marL="0" lvl="0" indent="0" algn="ctr" defTabSz="889000">
            <a:lnSpc>
              <a:spcPct val="90000"/>
            </a:lnSpc>
            <a:spcBef>
              <a:spcPct val="0"/>
            </a:spcBef>
            <a:spcAft>
              <a:spcPct val="35000"/>
            </a:spcAft>
            <a:buNone/>
          </a:pPr>
          <a:r>
            <a:rPr lang="en-US" sz="2000" b="1" kern="1200"/>
            <a:t>hướng </a:t>
          </a:r>
        </a:p>
        <a:p>
          <a:pPr marL="0" lvl="0" indent="0" algn="ctr" defTabSz="889000">
            <a:lnSpc>
              <a:spcPct val="90000"/>
            </a:lnSpc>
            <a:spcBef>
              <a:spcPct val="0"/>
            </a:spcBef>
            <a:spcAft>
              <a:spcPct val="35000"/>
            </a:spcAft>
            <a:buNone/>
          </a:pPr>
          <a:r>
            <a:rPr lang="en-US" sz="2000" b="1" kern="1200"/>
            <a:t>chiến lược</a:t>
          </a:r>
          <a:endParaRPr lang="vi-VN" sz="2000" kern="1200"/>
        </a:p>
      </dsp:txBody>
      <dsp:txXfrm>
        <a:off x="317042" y="489513"/>
        <a:ext cx="1520470" cy="1520470"/>
      </dsp:txXfrm>
    </dsp:sp>
    <dsp:sp modelId="{C5A702A6-62BE-45F2-88EC-BC06291EF627}">
      <dsp:nvSpPr>
        <dsp:cNvPr id="0" name=""/>
        <dsp:cNvSpPr/>
      </dsp:nvSpPr>
      <dsp:spPr>
        <a:xfrm>
          <a:off x="1722358" y="174614"/>
          <a:ext cx="2150268" cy="2150268"/>
        </a:xfrm>
        <a:prstGeom prst="ellipse">
          <a:avLst/>
        </a:prstGeom>
        <a:solidFill>
          <a:schemeClr val="accent1">
            <a:alpha val="50000"/>
            <a:hueOff val="0"/>
            <a:satOff val="0"/>
            <a:lumOff val="0"/>
            <a:alphaOff val="0"/>
          </a:schemeClr>
        </a:solidFill>
        <a:ln>
          <a:noFill/>
        </a:ln>
        <a:effectLst/>
        <a:scene3d>
          <a:camera prst="orthographicFront">
            <a:rot lat="0" lon="0" rev="0"/>
          </a:camera>
          <a:lightRig rig="contrasting" dir="t">
            <a:rot lat="0" lon="0" rev="1200000"/>
          </a:lightRig>
        </a:scene3d>
        <a:sp3d contourW="12700" prstMaterial="clear">
          <a:bevelT w="177800" h="254000"/>
          <a:bevelB w="152400"/>
        </a:sp3d>
      </dsp:spPr>
      <dsp:style>
        <a:lnRef idx="0">
          <a:scrgbClr r="0" g="0" b="0"/>
        </a:lnRef>
        <a:fillRef idx="1">
          <a:scrgbClr r="0" g="0" b="0"/>
        </a:fillRef>
        <a:effectRef idx="0">
          <a:scrgbClr r="0" g="0" b="0"/>
        </a:effectRef>
        <a:fontRef idx="minor">
          <a:schemeClr val="tx1"/>
        </a:fontRef>
      </dsp:style>
      <dsp:txBody>
        <a:bodyPr spcFirstLastPara="0" vert="horz" wrap="square" lIns="118336" tIns="25400" rIns="118336" bIns="25400" numCol="1" spcCol="1270" anchor="ctr" anchorCtr="0">
          <a:noAutofit/>
        </a:bodyPr>
        <a:lstStyle/>
        <a:p>
          <a:pPr marL="0" lvl="0" indent="0" algn="ctr" defTabSz="889000">
            <a:lnSpc>
              <a:spcPct val="90000"/>
            </a:lnSpc>
            <a:spcBef>
              <a:spcPct val="0"/>
            </a:spcBef>
            <a:spcAft>
              <a:spcPct val="35000"/>
            </a:spcAft>
            <a:buNone/>
          </a:pPr>
          <a:r>
            <a:rPr lang="en-US" sz="2000" b="1" kern="1200"/>
            <a:t>Nhiệm </a:t>
          </a:r>
        </a:p>
        <a:p>
          <a:pPr marL="0" lvl="0" indent="0" algn="ctr" defTabSz="889000">
            <a:lnSpc>
              <a:spcPct val="90000"/>
            </a:lnSpc>
            <a:spcBef>
              <a:spcPct val="0"/>
            </a:spcBef>
            <a:spcAft>
              <a:spcPct val="35000"/>
            </a:spcAft>
            <a:buNone/>
          </a:pPr>
          <a:r>
            <a:rPr lang="en-US" sz="2000" b="1" kern="1200"/>
            <a:t>vụ</a:t>
          </a:r>
          <a:endParaRPr lang="vi-VN" sz="2000" kern="1200"/>
        </a:p>
      </dsp:txBody>
      <dsp:txXfrm>
        <a:off x="2037257" y="489513"/>
        <a:ext cx="1520470" cy="1520470"/>
      </dsp:txXfrm>
    </dsp:sp>
    <dsp:sp modelId="{034239F4-B99D-4153-A0CD-59E067D70CCD}">
      <dsp:nvSpPr>
        <dsp:cNvPr id="0" name=""/>
        <dsp:cNvSpPr/>
      </dsp:nvSpPr>
      <dsp:spPr>
        <a:xfrm>
          <a:off x="3442573" y="174614"/>
          <a:ext cx="2150268" cy="2150268"/>
        </a:xfrm>
        <a:prstGeom prst="ellipse">
          <a:avLst/>
        </a:prstGeom>
        <a:solidFill>
          <a:schemeClr val="accent1">
            <a:alpha val="50000"/>
            <a:hueOff val="0"/>
            <a:satOff val="0"/>
            <a:lumOff val="0"/>
            <a:alphaOff val="0"/>
          </a:schemeClr>
        </a:solidFill>
        <a:ln>
          <a:noFill/>
        </a:ln>
        <a:effectLst/>
        <a:scene3d>
          <a:camera prst="orthographicFront">
            <a:rot lat="0" lon="0" rev="0"/>
          </a:camera>
          <a:lightRig rig="contrasting" dir="t">
            <a:rot lat="0" lon="0" rev="1200000"/>
          </a:lightRig>
        </a:scene3d>
        <a:sp3d contourW="12700" prstMaterial="clear">
          <a:bevelT w="177800" h="254000"/>
          <a:bevelB w="152400"/>
        </a:sp3d>
      </dsp:spPr>
      <dsp:style>
        <a:lnRef idx="0">
          <a:scrgbClr r="0" g="0" b="0"/>
        </a:lnRef>
        <a:fillRef idx="1">
          <a:scrgbClr r="0" g="0" b="0"/>
        </a:fillRef>
        <a:effectRef idx="0">
          <a:scrgbClr r="0" g="0" b="0"/>
        </a:effectRef>
        <a:fontRef idx="minor">
          <a:schemeClr val="tx1"/>
        </a:fontRef>
      </dsp:style>
      <dsp:txBody>
        <a:bodyPr spcFirstLastPara="0" vert="horz" wrap="square" lIns="118336" tIns="25400" rIns="118336" bIns="25400" numCol="1" spcCol="1270" anchor="ctr" anchorCtr="0">
          <a:noAutofit/>
        </a:bodyPr>
        <a:lstStyle/>
        <a:p>
          <a:pPr marL="0" lvl="0" indent="0" algn="ctr" defTabSz="889000">
            <a:lnSpc>
              <a:spcPct val="90000"/>
            </a:lnSpc>
            <a:spcBef>
              <a:spcPct val="0"/>
            </a:spcBef>
            <a:spcAft>
              <a:spcPct val="35000"/>
            </a:spcAft>
            <a:buNone/>
          </a:pPr>
          <a:r>
            <a:rPr lang="en-US" sz="2000" b="1" kern="1200"/>
            <a:t>Lực </a:t>
          </a:r>
        </a:p>
        <a:p>
          <a:pPr marL="0" lvl="0" indent="0" algn="ctr" defTabSz="889000">
            <a:lnSpc>
              <a:spcPct val="90000"/>
            </a:lnSpc>
            <a:spcBef>
              <a:spcPct val="0"/>
            </a:spcBef>
            <a:spcAft>
              <a:spcPct val="35000"/>
            </a:spcAft>
            <a:buNone/>
          </a:pPr>
          <a:r>
            <a:rPr lang="en-US" sz="2000" b="1" kern="1200"/>
            <a:t>lượng</a:t>
          </a:r>
          <a:endParaRPr lang="vi-VN" sz="2000" kern="1200"/>
        </a:p>
      </dsp:txBody>
      <dsp:txXfrm>
        <a:off x="3757472" y="489513"/>
        <a:ext cx="1520470" cy="1520470"/>
      </dsp:txXfrm>
    </dsp:sp>
    <dsp:sp modelId="{14D92D75-8CC9-4787-B791-B7A4895D2DEE}">
      <dsp:nvSpPr>
        <dsp:cNvPr id="0" name=""/>
        <dsp:cNvSpPr/>
      </dsp:nvSpPr>
      <dsp:spPr>
        <a:xfrm>
          <a:off x="5162788" y="174614"/>
          <a:ext cx="2150268" cy="2150268"/>
        </a:xfrm>
        <a:prstGeom prst="ellipse">
          <a:avLst/>
        </a:prstGeom>
        <a:solidFill>
          <a:schemeClr val="accent1">
            <a:alpha val="50000"/>
            <a:hueOff val="0"/>
            <a:satOff val="0"/>
            <a:lumOff val="0"/>
            <a:alphaOff val="0"/>
          </a:schemeClr>
        </a:solidFill>
        <a:ln>
          <a:noFill/>
        </a:ln>
        <a:effectLst/>
        <a:scene3d>
          <a:camera prst="orthographicFront">
            <a:rot lat="0" lon="0" rev="0"/>
          </a:camera>
          <a:lightRig rig="contrasting" dir="t">
            <a:rot lat="0" lon="0" rev="1200000"/>
          </a:lightRig>
        </a:scene3d>
        <a:sp3d contourW="12700" prstMaterial="clear">
          <a:bevelT w="177800" h="254000"/>
          <a:bevelB w="152400"/>
        </a:sp3d>
      </dsp:spPr>
      <dsp:style>
        <a:lnRef idx="0">
          <a:scrgbClr r="0" g="0" b="0"/>
        </a:lnRef>
        <a:fillRef idx="1">
          <a:scrgbClr r="0" g="0" b="0"/>
        </a:fillRef>
        <a:effectRef idx="0">
          <a:scrgbClr r="0" g="0" b="0"/>
        </a:effectRef>
        <a:fontRef idx="minor">
          <a:schemeClr val="tx1"/>
        </a:fontRef>
      </dsp:style>
      <dsp:txBody>
        <a:bodyPr spcFirstLastPara="0" vert="horz" wrap="square" lIns="118336" tIns="25400" rIns="118336" bIns="25400" numCol="1" spcCol="1270" anchor="ctr" anchorCtr="0">
          <a:noAutofit/>
        </a:bodyPr>
        <a:lstStyle/>
        <a:p>
          <a:pPr marL="0" lvl="0" indent="0" algn="ctr" defTabSz="889000">
            <a:lnSpc>
              <a:spcPct val="90000"/>
            </a:lnSpc>
            <a:spcBef>
              <a:spcPct val="0"/>
            </a:spcBef>
            <a:spcAft>
              <a:spcPct val="35000"/>
            </a:spcAft>
            <a:buNone/>
          </a:pPr>
          <a:r>
            <a:rPr lang="en-US" sz="2000" b="1" kern="1200"/>
            <a:t>Đảng </a:t>
          </a:r>
        </a:p>
        <a:p>
          <a:pPr marL="0" lvl="0" indent="0" algn="ctr" defTabSz="889000">
            <a:lnSpc>
              <a:spcPct val="90000"/>
            </a:lnSpc>
            <a:spcBef>
              <a:spcPct val="0"/>
            </a:spcBef>
            <a:spcAft>
              <a:spcPct val="35000"/>
            </a:spcAft>
            <a:buNone/>
          </a:pPr>
          <a:r>
            <a:rPr lang="en-US" sz="2000" b="1" kern="1200"/>
            <a:t>lãnh đạo</a:t>
          </a:r>
          <a:endParaRPr lang="vi-VN" sz="2000" kern="1200"/>
        </a:p>
      </dsp:txBody>
      <dsp:txXfrm>
        <a:off x="5477687" y="489513"/>
        <a:ext cx="1520470" cy="152047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FFEF470-031E-4C37-80DD-512E9D0DA85E}">
      <dsp:nvSpPr>
        <dsp:cNvPr id="0" name=""/>
        <dsp:cNvSpPr/>
      </dsp:nvSpPr>
      <dsp:spPr>
        <a:xfrm>
          <a:off x="1103509" y="24"/>
          <a:ext cx="1532113" cy="1532113"/>
        </a:xfrm>
        <a:prstGeom prst="ellipse">
          <a:avLst/>
        </a:prstGeom>
        <a:solidFill>
          <a:schemeClr val="accent1">
            <a:alpha val="50000"/>
            <a:hueOff val="0"/>
            <a:satOff val="0"/>
            <a:lumOff val="0"/>
            <a:alphaOff val="0"/>
          </a:schemeClr>
        </a:solidFill>
        <a:ln>
          <a:noFill/>
        </a:ln>
        <a:effectLst/>
        <a:scene3d>
          <a:camera prst="orthographicFront">
            <a:rot lat="0" lon="0" rev="0"/>
          </a:camera>
          <a:lightRig rig="contrasting" dir="t">
            <a:rot lat="0" lon="0" rev="1200000"/>
          </a:lightRig>
        </a:scene3d>
        <a:sp3d contourW="12700" prstMaterial="clear">
          <a:bevelT w="177800" h="254000"/>
          <a:bevelB w="152400"/>
        </a:sp3d>
      </dsp:spPr>
      <dsp:style>
        <a:lnRef idx="0">
          <a:scrgbClr r="0" g="0" b="0"/>
        </a:lnRef>
        <a:fillRef idx="1">
          <a:scrgbClr r="0" g="0" b="0"/>
        </a:fillRef>
        <a:effectRef idx="0">
          <a:scrgbClr r="0" g="0" b="0"/>
        </a:effectRef>
        <a:fontRef idx="minor">
          <a:schemeClr val="tx1"/>
        </a:fontRef>
      </dsp:style>
      <dsp:txBody>
        <a:bodyPr spcFirstLastPara="0" vert="horz" wrap="square" lIns="84317" tIns="17780" rIns="84317" bIns="17780" numCol="1" spcCol="1270" anchor="ctr" anchorCtr="0">
          <a:noAutofit/>
        </a:bodyPr>
        <a:lstStyle/>
        <a:p>
          <a:pPr marL="0" lvl="0" indent="0" algn="ctr" defTabSz="622300">
            <a:lnSpc>
              <a:spcPct val="90000"/>
            </a:lnSpc>
            <a:spcBef>
              <a:spcPct val="0"/>
            </a:spcBef>
            <a:spcAft>
              <a:spcPct val="35000"/>
            </a:spcAft>
            <a:buNone/>
          </a:pPr>
          <a:r>
            <a:rPr lang="en-US" sz="1400" b="1" kern="1200"/>
            <a:t>Phương</a:t>
          </a:r>
        </a:p>
        <a:p>
          <a:pPr marL="0" lvl="0" indent="0" algn="ctr" defTabSz="622300">
            <a:lnSpc>
              <a:spcPct val="90000"/>
            </a:lnSpc>
            <a:spcBef>
              <a:spcPct val="0"/>
            </a:spcBef>
            <a:spcAft>
              <a:spcPct val="35000"/>
            </a:spcAft>
            <a:buNone/>
          </a:pPr>
          <a:r>
            <a:rPr lang="en-US" sz="1400" b="1" kern="1200"/>
            <a:t>pháp </a:t>
          </a:r>
        </a:p>
        <a:p>
          <a:pPr marL="0" lvl="0" indent="0" algn="ctr" defTabSz="622300">
            <a:lnSpc>
              <a:spcPct val="90000"/>
            </a:lnSpc>
            <a:spcBef>
              <a:spcPct val="0"/>
            </a:spcBef>
            <a:spcAft>
              <a:spcPct val="35000"/>
            </a:spcAft>
            <a:buNone/>
          </a:pPr>
          <a:r>
            <a:rPr lang="en-US" sz="1400" b="1" kern="1200"/>
            <a:t>bạo lực</a:t>
          </a:r>
          <a:endParaRPr lang="vi-VN" sz="1400" kern="1200"/>
        </a:p>
      </dsp:txBody>
      <dsp:txXfrm>
        <a:off x="1327882" y="224397"/>
        <a:ext cx="1083367" cy="1083367"/>
      </dsp:txXfrm>
    </dsp:sp>
    <dsp:sp modelId="{39C47C38-6B9E-4E13-AE5D-A6A3578DD606}">
      <dsp:nvSpPr>
        <dsp:cNvPr id="0" name=""/>
        <dsp:cNvSpPr/>
      </dsp:nvSpPr>
      <dsp:spPr>
        <a:xfrm>
          <a:off x="2329200" y="24"/>
          <a:ext cx="1532113" cy="1532113"/>
        </a:xfrm>
        <a:prstGeom prst="ellipse">
          <a:avLst/>
        </a:prstGeom>
        <a:solidFill>
          <a:schemeClr val="accent1">
            <a:alpha val="50000"/>
            <a:hueOff val="0"/>
            <a:satOff val="0"/>
            <a:lumOff val="0"/>
            <a:alphaOff val="0"/>
          </a:schemeClr>
        </a:solidFill>
        <a:ln>
          <a:noFill/>
        </a:ln>
        <a:effectLst/>
        <a:scene3d>
          <a:camera prst="orthographicFront">
            <a:rot lat="0" lon="0" rev="0"/>
          </a:camera>
          <a:lightRig rig="contrasting" dir="t">
            <a:rot lat="0" lon="0" rev="1200000"/>
          </a:lightRig>
        </a:scene3d>
        <a:sp3d contourW="12700" prstMaterial="clear">
          <a:bevelT w="177800" h="254000"/>
          <a:bevelB w="152400"/>
        </a:sp3d>
      </dsp:spPr>
      <dsp:style>
        <a:lnRef idx="0">
          <a:scrgbClr r="0" g="0" b="0"/>
        </a:lnRef>
        <a:fillRef idx="1">
          <a:scrgbClr r="0" g="0" b="0"/>
        </a:fillRef>
        <a:effectRef idx="0">
          <a:scrgbClr r="0" g="0" b="0"/>
        </a:effectRef>
        <a:fontRef idx="minor">
          <a:schemeClr val="tx1"/>
        </a:fontRef>
      </dsp:style>
      <dsp:txBody>
        <a:bodyPr spcFirstLastPara="0" vert="horz" wrap="square" lIns="84317" tIns="17780" rIns="84317" bIns="17780" numCol="1" spcCol="1270" anchor="ctr" anchorCtr="0">
          <a:noAutofit/>
        </a:bodyPr>
        <a:lstStyle/>
        <a:p>
          <a:pPr marL="0" lvl="0" indent="0" algn="ctr" defTabSz="622300">
            <a:lnSpc>
              <a:spcPct val="90000"/>
            </a:lnSpc>
            <a:spcBef>
              <a:spcPct val="0"/>
            </a:spcBef>
            <a:spcAft>
              <a:spcPct val="35000"/>
            </a:spcAft>
            <a:buNone/>
          </a:pPr>
          <a:r>
            <a:rPr lang="en-US" sz="1400" b="1" kern="1200"/>
            <a:t>Đoàn kết </a:t>
          </a:r>
        </a:p>
        <a:p>
          <a:pPr marL="0" lvl="0" indent="0" algn="ctr" defTabSz="622300">
            <a:lnSpc>
              <a:spcPct val="90000"/>
            </a:lnSpc>
            <a:spcBef>
              <a:spcPct val="0"/>
            </a:spcBef>
            <a:spcAft>
              <a:spcPct val="35000"/>
            </a:spcAft>
            <a:buNone/>
          </a:pPr>
          <a:r>
            <a:rPr lang="en-US" sz="1400" b="1" kern="1200"/>
            <a:t>quốc tế</a:t>
          </a:r>
          <a:endParaRPr lang="vi-VN" sz="1400" kern="1200"/>
        </a:p>
      </dsp:txBody>
      <dsp:txXfrm>
        <a:off x="2553573" y="224397"/>
        <a:ext cx="1083367" cy="108336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48A8E1-0061-41DF-9928-E6C585A5F097}">
      <dsp:nvSpPr>
        <dsp:cNvPr id="0" name=""/>
        <dsp:cNvSpPr/>
      </dsp:nvSpPr>
      <dsp:spPr>
        <a:xfrm>
          <a:off x="1497131" y="595"/>
          <a:ext cx="1497409" cy="1497409"/>
        </a:xfrm>
        <a:prstGeom prst="ellipse">
          <a:avLst/>
        </a:prstGeom>
        <a:solidFill>
          <a:schemeClr val="accent1">
            <a:shade val="80000"/>
            <a:alpha val="50000"/>
            <a:hueOff val="0"/>
            <a:satOff val="0"/>
            <a:lumOff val="0"/>
            <a:alphaOff val="0"/>
          </a:schemeClr>
        </a:solidFill>
        <a:ln>
          <a:noFill/>
        </a:ln>
        <a:effectLst/>
        <a:scene3d>
          <a:camera prst="orthographicFront"/>
          <a:lightRig rig="flat" dir="t"/>
        </a:scene3d>
        <a:sp3d prstMaterial="plastic">
          <a:bevelT w="120900" h="88900"/>
          <a:bevelB w="88900" h="31750" prst="angle"/>
        </a:sp3d>
      </dsp:spPr>
      <dsp:style>
        <a:lnRef idx="0">
          <a:scrgbClr r="0" g="0" b="0"/>
        </a:lnRef>
        <a:fillRef idx="1">
          <a:scrgbClr r="0" g="0" b="0"/>
        </a:fillRef>
        <a:effectRef idx="1">
          <a:scrgbClr r="0" g="0" b="0"/>
        </a:effectRef>
        <a:fontRef idx="minor">
          <a:schemeClr val="tx1"/>
        </a:fontRef>
      </dsp:style>
      <dsp:txBody>
        <a:bodyPr spcFirstLastPara="0" vert="horz" wrap="square" lIns="82407" tIns="17780" rIns="82407" bIns="17780" numCol="1" spcCol="1270" anchor="ctr" anchorCtr="0">
          <a:noAutofit/>
        </a:bodyPr>
        <a:lstStyle/>
        <a:p>
          <a:pPr marL="0" lvl="0" indent="0" algn="ctr" defTabSz="622300">
            <a:lnSpc>
              <a:spcPct val="90000"/>
            </a:lnSpc>
            <a:spcBef>
              <a:spcPct val="0"/>
            </a:spcBef>
            <a:spcAft>
              <a:spcPct val="35000"/>
            </a:spcAft>
            <a:buNone/>
          </a:pPr>
          <a:r>
            <a:rPr lang="en-US" sz="1400" b="1" kern="1200">
              <a:solidFill>
                <a:srgbClr val="003300"/>
              </a:solidFill>
              <a:effectLst>
                <a:outerShdw blurRad="38100" dist="38100" dir="2700000" algn="tl">
                  <a:srgbClr val="000000">
                    <a:alpha val="43137"/>
                  </a:srgbClr>
                </a:outerShdw>
              </a:effectLst>
            </a:rPr>
            <a:t>CHƯA </a:t>
          </a:r>
        </a:p>
        <a:p>
          <a:pPr marL="0" lvl="0" indent="0" algn="ctr" defTabSz="622300">
            <a:lnSpc>
              <a:spcPct val="90000"/>
            </a:lnSpc>
            <a:spcBef>
              <a:spcPct val="0"/>
            </a:spcBef>
            <a:spcAft>
              <a:spcPct val="35000"/>
            </a:spcAft>
            <a:buNone/>
          </a:pPr>
          <a:r>
            <a:rPr lang="en-US" sz="1400" b="1" kern="1200">
              <a:solidFill>
                <a:srgbClr val="003300"/>
              </a:solidFill>
              <a:effectLst>
                <a:outerShdw blurRad="38100" dist="38100" dir="2700000" algn="tl">
                  <a:srgbClr val="000000">
                    <a:alpha val="43137"/>
                  </a:srgbClr>
                </a:outerShdw>
              </a:effectLst>
            </a:rPr>
            <a:t>COI TRỌNG </a:t>
          </a:r>
        </a:p>
        <a:p>
          <a:pPr marL="0" lvl="0" indent="0" algn="ctr" defTabSz="622300">
            <a:lnSpc>
              <a:spcPct val="90000"/>
            </a:lnSpc>
            <a:spcBef>
              <a:spcPct val="0"/>
            </a:spcBef>
            <a:spcAft>
              <a:spcPct val="35000"/>
            </a:spcAft>
            <a:buNone/>
          </a:pPr>
          <a:r>
            <a:rPr lang="en-US" sz="1400" b="1" kern="1200">
              <a:solidFill>
                <a:srgbClr val="003300"/>
              </a:solidFill>
              <a:effectLst>
                <a:outerShdw blurRad="38100" dist="38100" dir="2700000" algn="tl">
                  <a:srgbClr val="000000">
                    <a:alpha val="43137"/>
                  </a:srgbClr>
                </a:outerShdw>
              </a:effectLst>
            </a:rPr>
            <a:t>VẤN ĐỀ </a:t>
          </a:r>
        </a:p>
        <a:p>
          <a:pPr marL="0" lvl="0" indent="0" algn="ctr" defTabSz="622300">
            <a:lnSpc>
              <a:spcPct val="90000"/>
            </a:lnSpc>
            <a:spcBef>
              <a:spcPct val="0"/>
            </a:spcBef>
            <a:spcAft>
              <a:spcPct val="35000"/>
            </a:spcAft>
            <a:buNone/>
          </a:pPr>
          <a:r>
            <a:rPr lang="en-US" sz="1400" b="1" kern="1200">
              <a:solidFill>
                <a:srgbClr val="003300"/>
              </a:solidFill>
              <a:effectLst>
                <a:outerShdw blurRad="38100" dist="38100" dir="2700000" algn="tl">
                  <a:srgbClr val="000000">
                    <a:alpha val="43137"/>
                  </a:srgbClr>
                </a:outerShdw>
              </a:effectLst>
            </a:rPr>
            <a:t>DÂN TỘC</a:t>
          </a:r>
          <a:endParaRPr lang="vi-VN" sz="1400" kern="1200"/>
        </a:p>
      </dsp:txBody>
      <dsp:txXfrm>
        <a:off x="1716421" y="219885"/>
        <a:ext cx="1058829" cy="1058829"/>
      </dsp:txXfrm>
    </dsp:sp>
    <dsp:sp modelId="{5F0962C3-AB47-4C19-B19C-2C3EB1183F14}">
      <dsp:nvSpPr>
        <dsp:cNvPr id="0" name=""/>
        <dsp:cNvSpPr/>
      </dsp:nvSpPr>
      <dsp:spPr>
        <a:xfrm>
          <a:off x="2695059" y="595"/>
          <a:ext cx="1497409" cy="1497409"/>
        </a:xfrm>
        <a:prstGeom prst="ellipse">
          <a:avLst/>
        </a:prstGeom>
        <a:solidFill>
          <a:schemeClr val="accent1">
            <a:shade val="80000"/>
            <a:alpha val="50000"/>
            <a:hueOff val="15"/>
            <a:satOff val="3042"/>
            <a:lumOff val="5084"/>
            <a:alphaOff val="30000"/>
          </a:schemeClr>
        </a:solidFill>
        <a:ln>
          <a:noFill/>
        </a:ln>
        <a:effectLst/>
        <a:scene3d>
          <a:camera prst="orthographicFront"/>
          <a:lightRig rig="flat" dir="t"/>
        </a:scene3d>
        <a:sp3d prstMaterial="plastic">
          <a:bevelT w="120900" h="88900"/>
          <a:bevelB w="88900" h="31750" prst="angle"/>
        </a:sp3d>
      </dsp:spPr>
      <dsp:style>
        <a:lnRef idx="0">
          <a:scrgbClr r="0" g="0" b="0"/>
        </a:lnRef>
        <a:fillRef idx="1">
          <a:scrgbClr r="0" g="0" b="0"/>
        </a:fillRef>
        <a:effectRef idx="1">
          <a:scrgbClr r="0" g="0" b="0"/>
        </a:effectRef>
        <a:fontRef idx="minor">
          <a:schemeClr val="tx1"/>
        </a:fontRef>
      </dsp:style>
      <dsp:txBody>
        <a:bodyPr spcFirstLastPara="0" vert="horz" wrap="square" lIns="82407" tIns="17780" rIns="82407" bIns="17780" numCol="1" spcCol="1270" anchor="ctr" anchorCtr="0">
          <a:noAutofit/>
        </a:bodyPr>
        <a:lstStyle/>
        <a:p>
          <a:pPr marL="0" lvl="0" indent="0" algn="ctr" defTabSz="622300">
            <a:lnSpc>
              <a:spcPct val="90000"/>
            </a:lnSpc>
            <a:spcBef>
              <a:spcPct val="0"/>
            </a:spcBef>
            <a:spcAft>
              <a:spcPct val="35000"/>
            </a:spcAft>
            <a:buNone/>
          </a:pPr>
          <a:r>
            <a:rPr lang="en-US" sz="1400" b="1" kern="1200">
              <a:solidFill>
                <a:srgbClr val="003300"/>
              </a:solidFill>
              <a:effectLst>
                <a:outerShdw blurRad="38100" dist="38100" dir="2700000" algn="tl">
                  <a:srgbClr val="000000">
                    <a:alpha val="43137"/>
                  </a:srgbClr>
                </a:outerShdw>
              </a:effectLst>
            </a:rPr>
            <a:t>CHƯA </a:t>
          </a:r>
        </a:p>
        <a:p>
          <a:pPr marL="0" lvl="0" indent="0" algn="ctr" defTabSz="622300">
            <a:lnSpc>
              <a:spcPct val="90000"/>
            </a:lnSpc>
            <a:spcBef>
              <a:spcPct val="0"/>
            </a:spcBef>
            <a:spcAft>
              <a:spcPct val="35000"/>
            </a:spcAft>
            <a:buNone/>
          </a:pPr>
          <a:r>
            <a:rPr lang="en-US" sz="1400" b="1" kern="1200">
              <a:solidFill>
                <a:srgbClr val="003300"/>
              </a:solidFill>
              <a:effectLst>
                <a:outerShdw blurRad="38100" dist="38100" dir="2700000" algn="tl">
                  <a:srgbClr val="000000">
                    <a:alpha val="43137"/>
                  </a:srgbClr>
                </a:outerShdw>
              </a:effectLst>
            </a:rPr>
            <a:t>ĐOÀN KẾT </a:t>
          </a:r>
        </a:p>
        <a:p>
          <a:pPr marL="0" lvl="0" indent="0" algn="ctr" defTabSz="622300">
            <a:lnSpc>
              <a:spcPct val="90000"/>
            </a:lnSpc>
            <a:spcBef>
              <a:spcPct val="0"/>
            </a:spcBef>
            <a:spcAft>
              <a:spcPct val="35000"/>
            </a:spcAft>
            <a:buNone/>
          </a:pPr>
          <a:r>
            <a:rPr lang="en-US" sz="1400" b="1" kern="1200">
              <a:solidFill>
                <a:srgbClr val="003300"/>
              </a:solidFill>
              <a:effectLst>
                <a:outerShdw blurRad="38100" dist="38100" dir="2700000" algn="tl">
                  <a:srgbClr val="000000">
                    <a:alpha val="43137"/>
                  </a:srgbClr>
                </a:outerShdw>
              </a:effectLst>
            </a:rPr>
            <a:t>RỘNG RÃI</a:t>
          </a:r>
          <a:endParaRPr lang="vi-VN" sz="1400" kern="1200"/>
        </a:p>
      </dsp:txBody>
      <dsp:txXfrm>
        <a:off x="2914349" y="219885"/>
        <a:ext cx="1058829" cy="105882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3A01ED8-6FBF-4819-B1A0-18A10543A2B2}">
      <dsp:nvSpPr>
        <dsp:cNvPr id="0" name=""/>
        <dsp:cNvSpPr/>
      </dsp:nvSpPr>
      <dsp:spPr>
        <a:xfrm>
          <a:off x="470068" y="49"/>
          <a:ext cx="1904901" cy="1904901"/>
        </a:xfrm>
        <a:prstGeom prst="ellipse">
          <a:avLst/>
        </a:prstGeom>
        <a:solidFill>
          <a:schemeClr val="accent4">
            <a:shade val="80000"/>
            <a:alpha val="50000"/>
            <a:hueOff val="0"/>
            <a:satOff val="0"/>
            <a:lumOff val="0"/>
            <a:alphaOff val="0"/>
          </a:schemeClr>
        </a:solidFill>
        <a:ln>
          <a:noFill/>
        </a:ln>
        <a:effectLst/>
        <a:scene3d>
          <a:camera prst="orthographicFront">
            <a:rot lat="0" lon="0" rev="0"/>
          </a:camera>
          <a:lightRig rig="contrasting" dir="t">
            <a:rot lat="0" lon="0" rev="1200000"/>
          </a:lightRig>
        </a:scene3d>
        <a:sp3d contourW="12700" prstMaterial="clear">
          <a:bevelT w="177800" h="254000"/>
          <a:bevelB w="152400"/>
        </a:sp3d>
      </dsp:spPr>
      <dsp:style>
        <a:lnRef idx="0">
          <a:scrgbClr r="0" g="0" b="0"/>
        </a:lnRef>
        <a:fillRef idx="1">
          <a:scrgbClr r="0" g="0" b="0"/>
        </a:fillRef>
        <a:effectRef idx="0">
          <a:scrgbClr r="0" g="0" b="0"/>
        </a:effectRef>
        <a:fontRef idx="minor">
          <a:schemeClr val="tx1"/>
        </a:fontRef>
      </dsp:style>
      <dsp:txBody>
        <a:bodyPr spcFirstLastPara="0" vert="horz" wrap="square" lIns="104833" tIns="27940" rIns="104833" bIns="27940" numCol="1" spcCol="1270" anchor="ctr" anchorCtr="0">
          <a:noAutofit/>
        </a:bodyPr>
        <a:lstStyle/>
        <a:p>
          <a:pPr marL="0" lvl="0" indent="0" algn="ctr" defTabSz="977900">
            <a:lnSpc>
              <a:spcPct val="90000"/>
            </a:lnSpc>
            <a:spcBef>
              <a:spcPct val="0"/>
            </a:spcBef>
            <a:spcAft>
              <a:spcPct val="35000"/>
            </a:spcAft>
            <a:buNone/>
          </a:pPr>
          <a:r>
            <a:rPr lang="en-US" sz="2200" b="1" kern="1200"/>
            <a:t>PHÁT </a:t>
          </a:r>
        </a:p>
        <a:p>
          <a:pPr marL="0" lvl="0" indent="0" algn="ctr" defTabSz="977900">
            <a:lnSpc>
              <a:spcPct val="90000"/>
            </a:lnSpc>
            <a:spcBef>
              <a:spcPct val="0"/>
            </a:spcBef>
            <a:spcAft>
              <a:spcPct val="35000"/>
            </a:spcAft>
            <a:buNone/>
          </a:pPr>
          <a:r>
            <a:rPr lang="en-US" sz="2200" b="1" kern="1200"/>
            <a:t>XÍT </a:t>
          </a:r>
        </a:p>
        <a:p>
          <a:pPr marL="0" lvl="0" indent="0" algn="ctr" defTabSz="977900">
            <a:lnSpc>
              <a:spcPct val="90000"/>
            </a:lnSpc>
            <a:spcBef>
              <a:spcPct val="0"/>
            </a:spcBef>
            <a:spcAft>
              <a:spcPct val="35000"/>
            </a:spcAft>
            <a:buNone/>
          </a:pPr>
          <a:r>
            <a:rPr lang="en-US" sz="2200" b="1" kern="1200"/>
            <a:t>ĐỨC</a:t>
          </a:r>
          <a:endParaRPr lang="vi-VN" sz="2200" kern="1200"/>
        </a:p>
      </dsp:txBody>
      <dsp:txXfrm>
        <a:off x="749034" y="279015"/>
        <a:ext cx="1346969" cy="1346969"/>
      </dsp:txXfrm>
    </dsp:sp>
    <dsp:sp modelId="{B75786C6-7B53-4A83-82BA-791BFECF61B1}">
      <dsp:nvSpPr>
        <dsp:cNvPr id="0" name=""/>
        <dsp:cNvSpPr/>
      </dsp:nvSpPr>
      <dsp:spPr>
        <a:xfrm>
          <a:off x="1993989" y="49"/>
          <a:ext cx="1904901" cy="1904901"/>
        </a:xfrm>
        <a:prstGeom prst="ellipse">
          <a:avLst/>
        </a:prstGeom>
        <a:solidFill>
          <a:schemeClr val="accent4">
            <a:shade val="80000"/>
            <a:alpha val="50000"/>
            <a:hueOff val="1593"/>
            <a:satOff val="0"/>
            <a:lumOff val="1561"/>
            <a:alphaOff val="10000"/>
          </a:schemeClr>
        </a:solidFill>
        <a:ln>
          <a:noFill/>
        </a:ln>
        <a:effectLst/>
        <a:scene3d>
          <a:camera prst="orthographicFront">
            <a:rot lat="0" lon="0" rev="0"/>
          </a:camera>
          <a:lightRig rig="contrasting" dir="t">
            <a:rot lat="0" lon="0" rev="1200000"/>
          </a:lightRig>
        </a:scene3d>
        <a:sp3d contourW="12700" prstMaterial="clear">
          <a:bevelT w="177800" h="254000"/>
          <a:bevelB w="152400"/>
        </a:sp3d>
      </dsp:spPr>
      <dsp:style>
        <a:lnRef idx="0">
          <a:scrgbClr r="0" g="0" b="0"/>
        </a:lnRef>
        <a:fillRef idx="1">
          <a:scrgbClr r="0" g="0" b="0"/>
        </a:fillRef>
        <a:effectRef idx="0">
          <a:scrgbClr r="0" g="0" b="0"/>
        </a:effectRef>
        <a:fontRef idx="minor">
          <a:schemeClr val="tx1"/>
        </a:fontRef>
      </dsp:style>
      <dsp:txBody>
        <a:bodyPr spcFirstLastPara="0" vert="horz" wrap="square" lIns="104833" tIns="27940" rIns="104833" bIns="27940" numCol="1" spcCol="1270" anchor="ctr" anchorCtr="0">
          <a:noAutofit/>
        </a:bodyPr>
        <a:lstStyle/>
        <a:p>
          <a:pPr marL="0" lvl="0" indent="0" algn="ctr" defTabSz="977900">
            <a:lnSpc>
              <a:spcPct val="90000"/>
            </a:lnSpc>
            <a:spcBef>
              <a:spcPct val="0"/>
            </a:spcBef>
            <a:spcAft>
              <a:spcPct val="35000"/>
            </a:spcAft>
            <a:buNone/>
          </a:pPr>
          <a:r>
            <a:rPr lang="en-US" sz="2200" b="1" kern="1200"/>
            <a:t>PHÁT XÍT </a:t>
          </a:r>
        </a:p>
        <a:p>
          <a:pPr marL="0" lvl="0" indent="0" algn="ctr" defTabSz="977900">
            <a:lnSpc>
              <a:spcPct val="90000"/>
            </a:lnSpc>
            <a:spcBef>
              <a:spcPct val="0"/>
            </a:spcBef>
            <a:spcAft>
              <a:spcPct val="35000"/>
            </a:spcAft>
            <a:buNone/>
          </a:pPr>
          <a:r>
            <a:rPr lang="en-US" sz="2200" b="1" kern="1200"/>
            <a:t>TÂY</a:t>
          </a:r>
        </a:p>
        <a:p>
          <a:pPr marL="0" lvl="0" indent="0" algn="ctr" defTabSz="977900">
            <a:lnSpc>
              <a:spcPct val="90000"/>
            </a:lnSpc>
            <a:spcBef>
              <a:spcPct val="0"/>
            </a:spcBef>
            <a:spcAft>
              <a:spcPct val="35000"/>
            </a:spcAft>
            <a:buNone/>
          </a:pPr>
          <a:r>
            <a:rPr lang="en-US" sz="2200" b="1" kern="1200"/>
            <a:t>BAN NHA</a:t>
          </a:r>
          <a:endParaRPr lang="vi-VN" sz="2200" kern="1200"/>
        </a:p>
      </dsp:txBody>
      <dsp:txXfrm>
        <a:off x="2272955" y="279015"/>
        <a:ext cx="1346969" cy="1346969"/>
      </dsp:txXfrm>
    </dsp:sp>
    <dsp:sp modelId="{B30717BD-AEB8-43AE-8D2B-2308C8587494}">
      <dsp:nvSpPr>
        <dsp:cNvPr id="0" name=""/>
        <dsp:cNvSpPr/>
      </dsp:nvSpPr>
      <dsp:spPr>
        <a:xfrm>
          <a:off x="3517910" y="49"/>
          <a:ext cx="1904901" cy="1904901"/>
        </a:xfrm>
        <a:prstGeom prst="ellipse">
          <a:avLst/>
        </a:prstGeom>
        <a:solidFill>
          <a:schemeClr val="accent4">
            <a:shade val="80000"/>
            <a:alpha val="50000"/>
            <a:hueOff val="3187"/>
            <a:satOff val="0"/>
            <a:lumOff val="3122"/>
            <a:alphaOff val="20000"/>
          </a:schemeClr>
        </a:solidFill>
        <a:ln>
          <a:noFill/>
        </a:ln>
        <a:effectLst/>
        <a:scene3d>
          <a:camera prst="orthographicFront">
            <a:rot lat="0" lon="0" rev="0"/>
          </a:camera>
          <a:lightRig rig="contrasting" dir="t">
            <a:rot lat="0" lon="0" rev="1200000"/>
          </a:lightRig>
        </a:scene3d>
        <a:sp3d contourW="12700" prstMaterial="clear">
          <a:bevelT w="177800" h="254000"/>
          <a:bevelB w="152400"/>
        </a:sp3d>
      </dsp:spPr>
      <dsp:style>
        <a:lnRef idx="0">
          <a:scrgbClr r="0" g="0" b="0"/>
        </a:lnRef>
        <a:fillRef idx="1">
          <a:scrgbClr r="0" g="0" b="0"/>
        </a:fillRef>
        <a:effectRef idx="0">
          <a:scrgbClr r="0" g="0" b="0"/>
        </a:effectRef>
        <a:fontRef idx="minor">
          <a:schemeClr val="tx1"/>
        </a:fontRef>
      </dsp:style>
      <dsp:txBody>
        <a:bodyPr spcFirstLastPara="0" vert="horz" wrap="square" lIns="104833" tIns="27940" rIns="104833" bIns="27940" numCol="1" spcCol="1270" anchor="ctr" anchorCtr="0">
          <a:noAutofit/>
        </a:bodyPr>
        <a:lstStyle/>
        <a:p>
          <a:pPr marL="0" lvl="0" indent="0" algn="ctr" defTabSz="977900">
            <a:lnSpc>
              <a:spcPct val="90000"/>
            </a:lnSpc>
            <a:spcBef>
              <a:spcPct val="0"/>
            </a:spcBef>
            <a:spcAft>
              <a:spcPct val="35000"/>
            </a:spcAft>
            <a:buNone/>
          </a:pPr>
          <a:r>
            <a:rPr lang="en-US" sz="2200" b="1" kern="1200"/>
            <a:t>PHÁT</a:t>
          </a:r>
        </a:p>
        <a:p>
          <a:pPr marL="0" lvl="0" indent="0" algn="ctr" defTabSz="977900">
            <a:lnSpc>
              <a:spcPct val="90000"/>
            </a:lnSpc>
            <a:spcBef>
              <a:spcPct val="0"/>
            </a:spcBef>
            <a:spcAft>
              <a:spcPct val="35000"/>
            </a:spcAft>
            <a:buNone/>
          </a:pPr>
          <a:r>
            <a:rPr lang="en-US" sz="2200" b="1" kern="1200"/>
            <a:t>XÍT</a:t>
          </a:r>
        </a:p>
        <a:p>
          <a:pPr marL="0" lvl="0" indent="0" algn="ctr" defTabSz="977900">
            <a:lnSpc>
              <a:spcPct val="90000"/>
            </a:lnSpc>
            <a:spcBef>
              <a:spcPct val="0"/>
            </a:spcBef>
            <a:spcAft>
              <a:spcPct val="35000"/>
            </a:spcAft>
            <a:buNone/>
          </a:pPr>
          <a:r>
            <a:rPr lang="en-US" sz="2200" b="1" kern="1200"/>
            <a:t>ITALIA</a:t>
          </a:r>
          <a:endParaRPr lang="vi-VN" sz="2200" kern="1200"/>
        </a:p>
      </dsp:txBody>
      <dsp:txXfrm>
        <a:off x="3796876" y="279015"/>
        <a:ext cx="1346969" cy="1346969"/>
      </dsp:txXfrm>
    </dsp:sp>
    <dsp:sp modelId="{F06E536A-8455-498B-AFDB-C10992D18763}">
      <dsp:nvSpPr>
        <dsp:cNvPr id="0" name=""/>
        <dsp:cNvSpPr/>
      </dsp:nvSpPr>
      <dsp:spPr>
        <a:xfrm>
          <a:off x="5041831" y="49"/>
          <a:ext cx="1904901" cy="1904901"/>
        </a:xfrm>
        <a:prstGeom prst="ellipse">
          <a:avLst/>
        </a:prstGeom>
        <a:solidFill>
          <a:schemeClr val="accent4">
            <a:shade val="80000"/>
            <a:alpha val="50000"/>
            <a:hueOff val="4780"/>
            <a:satOff val="0"/>
            <a:lumOff val="4683"/>
            <a:alphaOff val="30000"/>
          </a:schemeClr>
        </a:solidFill>
        <a:ln>
          <a:noFill/>
        </a:ln>
        <a:effectLst/>
        <a:scene3d>
          <a:camera prst="orthographicFront">
            <a:rot lat="0" lon="0" rev="0"/>
          </a:camera>
          <a:lightRig rig="contrasting" dir="t">
            <a:rot lat="0" lon="0" rev="1200000"/>
          </a:lightRig>
        </a:scene3d>
        <a:sp3d contourW="12700" prstMaterial="clear">
          <a:bevelT w="177800" h="254000"/>
          <a:bevelB w="152400"/>
        </a:sp3d>
      </dsp:spPr>
      <dsp:style>
        <a:lnRef idx="0">
          <a:scrgbClr r="0" g="0" b="0"/>
        </a:lnRef>
        <a:fillRef idx="1">
          <a:scrgbClr r="0" g="0" b="0"/>
        </a:fillRef>
        <a:effectRef idx="0">
          <a:scrgbClr r="0" g="0" b="0"/>
        </a:effectRef>
        <a:fontRef idx="minor">
          <a:schemeClr val="tx1"/>
        </a:fontRef>
      </dsp:style>
      <dsp:txBody>
        <a:bodyPr spcFirstLastPara="0" vert="horz" wrap="square" lIns="104833" tIns="27940" rIns="104833" bIns="27940" numCol="1" spcCol="1270" anchor="ctr" anchorCtr="0">
          <a:noAutofit/>
        </a:bodyPr>
        <a:lstStyle/>
        <a:p>
          <a:pPr marL="0" lvl="0" indent="0" algn="ctr" defTabSz="977900">
            <a:lnSpc>
              <a:spcPct val="90000"/>
            </a:lnSpc>
            <a:spcBef>
              <a:spcPct val="0"/>
            </a:spcBef>
            <a:spcAft>
              <a:spcPct val="35000"/>
            </a:spcAft>
            <a:buNone/>
          </a:pPr>
          <a:r>
            <a:rPr lang="en-US" sz="2200" b="1" kern="1200"/>
            <a:t>PHÁT </a:t>
          </a:r>
        </a:p>
        <a:p>
          <a:pPr marL="0" lvl="0" indent="0" algn="ctr" defTabSz="977900">
            <a:lnSpc>
              <a:spcPct val="90000"/>
            </a:lnSpc>
            <a:spcBef>
              <a:spcPct val="0"/>
            </a:spcBef>
            <a:spcAft>
              <a:spcPct val="35000"/>
            </a:spcAft>
            <a:buNone/>
          </a:pPr>
          <a:r>
            <a:rPr lang="en-US" sz="2200" b="1" kern="1200"/>
            <a:t>XÍT </a:t>
          </a:r>
        </a:p>
        <a:p>
          <a:pPr marL="0" lvl="0" indent="0" algn="ctr" defTabSz="977900">
            <a:lnSpc>
              <a:spcPct val="90000"/>
            </a:lnSpc>
            <a:spcBef>
              <a:spcPct val="0"/>
            </a:spcBef>
            <a:spcAft>
              <a:spcPct val="35000"/>
            </a:spcAft>
            <a:buNone/>
          </a:pPr>
          <a:r>
            <a:rPr lang="en-US" sz="2200" b="1" kern="1200"/>
            <a:t>NHẬT</a:t>
          </a:r>
          <a:endParaRPr lang="vi-VN" sz="2200" kern="1200"/>
        </a:p>
      </dsp:txBody>
      <dsp:txXfrm>
        <a:off x="5320797" y="279015"/>
        <a:ext cx="1346969" cy="134696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395A81-B380-49BF-BC9B-0B6C736B4B6A}">
      <dsp:nvSpPr>
        <dsp:cNvPr id="0" name=""/>
        <dsp:cNvSpPr/>
      </dsp:nvSpPr>
      <dsp:spPr>
        <a:xfrm>
          <a:off x="786075" y="243781"/>
          <a:ext cx="5946249" cy="3289360"/>
        </a:xfrm>
        <a:prstGeom prst="swooshArrow">
          <a:avLst>
            <a:gd name="adj1" fmla="val 25000"/>
            <a:gd name="adj2" fmla="val 25000"/>
          </a:avLst>
        </a:prstGeom>
        <a:gradFill rotWithShape="0">
          <a:gsLst>
            <a:gs pos="0">
              <a:schemeClr val="accent1">
                <a:tint val="55000"/>
                <a:hueOff val="0"/>
                <a:satOff val="0"/>
                <a:lumOff val="0"/>
                <a:alphaOff val="0"/>
                <a:satMod val="103000"/>
                <a:lumMod val="102000"/>
                <a:tint val="94000"/>
              </a:schemeClr>
            </a:gs>
            <a:gs pos="50000">
              <a:schemeClr val="accent1">
                <a:tint val="55000"/>
                <a:hueOff val="0"/>
                <a:satOff val="0"/>
                <a:lumOff val="0"/>
                <a:alphaOff val="0"/>
                <a:satMod val="110000"/>
                <a:lumMod val="100000"/>
                <a:shade val="100000"/>
              </a:schemeClr>
            </a:gs>
            <a:gs pos="100000">
              <a:schemeClr val="accent1">
                <a:tint val="55000"/>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z="-152400" extrusionH="63500" prstMaterial="matte">
          <a:bevelT w="144450" h="6350" prst="relaxedInset"/>
          <a:contourClr>
            <a:schemeClr val="bg1"/>
          </a:contourClr>
        </a:sp3d>
      </dsp:spPr>
      <dsp:style>
        <a:lnRef idx="0">
          <a:scrgbClr r="0" g="0" b="0"/>
        </a:lnRef>
        <a:fillRef idx="3">
          <a:scrgbClr r="0" g="0" b="0"/>
        </a:fillRef>
        <a:effectRef idx="0">
          <a:scrgbClr r="0" g="0" b="0"/>
        </a:effectRef>
        <a:fontRef idx="minor"/>
      </dsp:style>
    </dsp:sp>
    <dsp:sp modelId="{B4DB3780-6E83-495D-85FC-51C234BB01DF}">
      <dsp:nvSpPr>
        <dsp:cNvPr id="0" name=""/>
        <dsp:cNvSpPr/>
      </dsp:nvSpPr>
      <dsp:spPr>
        <a:xfrm>
          <a:off x="1148486" y="2878452"/>
          <a:ext cx="149555" cy="149555"/>
        </a:xfrm>
        <a:prstGeom prst="ellipse">
          <a:avLst/>
        </a:prstGeom>
        <a:gradFill rotWithShape="0">
          <a:gsLst>
            <a:gs pos="0">
              <a:schemeClr val="accent1">
                <a:shade val="50000"/>
                <a:hueOff val="0"/>
                <a:satOff val="0"/>
                <a:lumOff val="0"/>
                <a:alphaOff val="0"/>
                <a:satMod val="103000"/>
                <a:lumMod val="102000"/>
                <a:tint val="94000"/>
              </a:schemeClr>
            </a:gs>
            <a:gs pos="50000">
              <a:schemeClr val="accent1">
                <a:shade val="50000"/>
                <a:hueOff val="0"/>
                <a:satOff val="0"/>
                <a:lumOff val="0"/>
                <a:alphaOff val="0"/>
                <a:satMod val="110000"/>
                <a:lumMod val="100000"/>
                <a:shade val="100000"/>
              </a:schemeClr>
            </a:gs>
            <a:gs pos="100000">
              <a:schemeClr val="accent1">
                <a:shade val="50000"/>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5D7F1C41-2446-4FE2-94B2-17C6AA7D9CA8}">
      <dsp:nvSpPr>
        <dsp:cNvPr id="0" name=""/>
        <dsp:cNvSpPr/>
      </dsp:nvSpPr>
      <dsp:spPr>
        <a:xfrm>
          <a:off x="507999" y="3081243"/>
          <a:ext cx="1804330" cy="7667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9246" tIns="0" rIns="0" bIns="0" numCol="1" spcCol="1270" anchor="t" anchorCtr="0">
          <a:noAutofit/>
        </a:bodyPr>
        <a:lstStyle/>
        <a:p>
          <a:pPr marL="0" lvl="0" indent="0" algn="ctr" defTabSz="622300">
            <a:lnSpc>
              <a:spcPct val="90000"/>
            </a:lnSpc>
            <a:spcBef>
              <a:spcPct val="0"/>
            </a:spcBef>
            <a:spcAft>
              <a:spcPct val="35000"/>
            </a:spcAft>
            <a:buNone/>
          </a:pPr>
          <a:r>
            <a:rPr lang="en-US" sz="1400" b="1" kern="1200">
              <a:effectLst>
                <a:outerShdw blurRad="38100" dist="38100" dir="2700000" algn="tl">
                  <a:srgbClr val="000000">
                    <a:alpha val="43137"/>
                  </a:srgbClr>
                </a:outerShdw>
              </a:effectLst>
              <a:latin typeface=".VnTime" pitchFamily="34" charset="0"/>
            </a:rPr>
            <a:t>Héi nghÞ thµnh lËp §¶ng 2/1930</a:t>
          </a:r>
        </a:p>
      </dsp:txBody>
      <dsp:txXfrm>
        <a:off x="507999" y="3081243"/>
        <a:ext cx="1804330" cy="766744"/>
      </dsp:txXfrm>
    </dsp:sp>
    <dsp:sp modelId="{A5968360-1520-4530-819F-6F6C33970BB1}">
      <dsp:nvSpPr>
        <dsp:cNvPr id="0" name=""/>
        <dsp:cNvSpPr/>
      </dsp:nvSpPr>
      <dsp:spPr>
        <a:xfrm>
          <a:off x="2205126" y="1933166"/>
          <a:ext cx="260096" cy="260096"/>
        </a:xfrm>
        <a:prstGeom prst="ellipse">
          <a:avLst/>
        </a:prstGeom>
        <a:gradFill rotWithShape="0">
          <a:gsLst>
            <a:gs pos="0">
              <a:schemeClr val="accent1">
                <a:shade val="50000"/>
                <a:hueOff val="201247"/>
                <a:satOff val="-4901"/>
                <a:lumOff val="21448"/>
                <a:alphaOff val="0"/>
                <a:satMod val="103000"/>
                <a:lumMod val="102000"/>
                <a:tint val="94000"/>
              </a:schemeClr>
            </a:gs>
            <a:gs pos="50000">
              <a:schemeClr val="accent1">
                <a:shade val="50000"/>
                <a:hueOff val="201247"/>
                <a:satOff val="-4901"/>
                <a:lumOff val="21448"/>
                <a:alphaOff val="0"/>
                <a:satMod val="110000"/>
                <a:lumMod val="100000"/>
                <a:shade val="100000"/>
              </a:schemeClr>
            </a:gs>
            <a:gs pos="100000">
              <a:schemeClr val="accent1">
                <a:shade val="50000"/>
                <a:hueOff val="201247"/>
                <a:satOff val="-4901"/>
                <a:lumOff val="21448"/>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D25D8758-646F-4FA5-8823-E8FA2E4E3F51}">
      <dsp:nvSpPr>
        <dsp:cNvPr id="0" name=""/>
        <dsp:cNvSpPr/>
      </dsp:nvSpPr>
      <dsp:spPr>
        <a:xfrm>
          <a:off x="1762618" y="2257779"/>
          <a:ext cx="1645104" cy="15023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819" tIns="0" rIns="0" bIns="0" numCol="1" spcCol="1270" anchor="t" anchorCtr="0">
          <a:noAutofit/>
        </a:bodyPr>
        <a:lstStyle/>
        <a:p>
          <a:pPr marL="0" lvl="0" indent="0" algn="ctr" defTabSz="622300">
            <a:lnSpc>
              <a:spcPct val="90000"/>
            </a:lnSpc>
            <a:spcBef>
              <a:spcPct val="0"/>
            </a:spcBef>
            <a:spcAft>
              <a:spcPct val="35000"/>
            </a:spcAft>
            <a:buNone/>
          </a:pPr>
          <a:r>
            <a:rPr lang="en-US" sz="1400" b="1" kern="1200">
              <a:effectLst>
                <a:outerShdw blurRad="38100" dist="38100" dir="2700000" algn="tl">
                  <a:srgbClr val="000000">
                    <a:alpha val="43137"/>
                  </a:srgbClr>
                </a:outerShdw>
              </a:effectLst>
              <a:latin typeface=".VnTime" pitchFamily="34" charset="0"/>
            </a:rPr>
            <a:t>Héi nghÞ TW 8 th¸ng 5/1941</a:t>
          </a:r>
        </a:p>
      </dsp:txBody>
      <dsp:txXfrm>
        <a:off x="1762618" y="2257779"/>
        <a:ext cx="1645104" cy="1502327"/>
      </dsp:txXfrm>
    </dsp:sp>
    <dsp:sp modelId="{74854CFE-4419-46EB-86DC-90DF5E16AA3B}">
      <dsp:nvSpPr>
        <dsp:cNvPr id="0" name=""/>
        <dsp:cNvSpPr/>
      </dsp:nvSpPr>
      <dsp:spPr>
        <a:xfrm>
          <a:off x="3554374" y="1236596"/>
          <a:ext cx="344627" cy="344627"/>
        </a:xfrm>
        <a:prstGeom prst="ellipse">
          <a:avLst/>
        </a:prstGeom>
        <a:gradFill rotWithShape="0">
          <a:gsLst>
            <a:gs pos="0">
              <a:schemeClr val="accent1">
                <a:shade val="50000"/>
                <a:hueOff val="402493"/>
                <a:satOff val="-9802"/>
                <a:lumOff val="42896"/>
                <a:alphaOff val="0"/>
                <a:satMod val="103000"/>
                <a:lumMod val="102000"/>
                <a:tint val="94000"/>
              </a:schemeClr>
            </a:gs>
            <a:gs pos="50000">
              <a:schemeClr val="accent1">
                <a:shade val="50000"/>
                <a:hueOff val="402493"/>
                <a:satOff val="-9802"/>
                <a:lumOff val="42896"/>
                <a:alphaOff val="0"/>
                <a:satMod val="110000"/>
                <a:lumMod val="100000"/>
                <a:shade val="100000"/>
              </a:schemeClr>
            </a:gs>
            <a:gs pos="100000">
              <a:schemeClr val="accent1">
                <a:shade val="50000"/>
                <a:hueOff val="402493"/>
                <a:satOff val="-9802"/>
                <a:lumOff val="42896"/>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B44DE54E-4CF0-4C71-B5A2-7D7D38F79650}">
      <dsp:nvSpPr>
        <dsp:cNvPr id="0" name=""/>
        <dsp:cNvSpPr/>
      </dsp:nvSpPr>
      <dsp:spPr>
        <a:xfrm>
          <a:off x="3144109" y="1651237"/>
          <a:ext cx="1814509" cy="21485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2611" tIns="0" rIns="0" bIns="0" numCol="1" spcCol="1270" anchor="t" anchorCtr="0">
          <a:noAutofit/>
        </a:bodyPr>
        <a:lstStyle/>
        <a:p>
          <a:pPr marL="0" lvl="0" indent="0" algn="ctr" defTabSz="622300">
            <a:lnSpc>
              <a:spcPct val="90000"/>
            </a:lnSpc>
            <a:spcBef>
              <a:spcPct val="0"/>
            </a:spcBef>
            <a:spcAft>
              <a:spcPct val="35000"/>
            </a:spcAft>
            <a:buNone/>
          </a:pPr>
          <a:r>
            <a:rPr lang="en-US" sz="1400" b="1" kern="1200">
              <a:effectLst>
                <a:outerShdw blurRad="38100" dist="38100" dir="2700000" algn="tl">
                  <a:srgbClr val="000000">
                    <a:alpha val="43137"/>
                  </a:srgbClr>
                </a:outerShdw>
              </a:effectLst>
              <a:latin typeface=".VnTime" pitchFamily="34" charset="0"/>
            </a:rPr>
            <a:t>ChØ thÞ “NhËt – Ph¸p b¾n nhau vµ hµnh ®éng cña chóng ta” 3/1945</a:t>
          </a:r>
        </a:p>
      </dsp:txBody>
      <dsp:txXfrm>
        <a:off x="3144109" y="1651237"/>
        <a:ext cx="1814509" cy="2148507"/>
      </dsp:txXfrm>
    </dsp:sp>
    <dsp:sp modelId="{B4C15DF3-A894-40D9-A890-1A86216C2717}">
      <dsp:nvSpPr>
        <dsp:cNvPr id="0" name=""/>
        <dsp:cNvSpPr/>
      </dsp:nvSpPr>
      <dsp:spPr>
        <a:xfrm>
          <a:off x="5266944" y="696354"/>
          <a:ext cx="461670" cy="461670"/>
        </a:xfrm>
        <a:prstGeom prst="ellipse">
          <a:avLst/>
        </a:prstGeom>
        <a:gradFill rotWithShape="0">
          <a:gsLst>
            <a:gs pos="0">
              <a:schemeClr val="accent1">
                <a:shade val="50000"/>
                <a:hueOff val="201247"/>
                <a:satOff val="-4901"/>
                <a:lumOff val="21448"/>
                <a:alphaOff val="0"/>
                <a:satMod val="103000"/>
                <a:lumMod val="102000"/>
                <a:tint val="94000"/>
              </a:schemeClr>
            </a:gs>
            <a:gs pos="50000">
              <a:schemeClr val="accent1">
                <a:shade val="50000"/>
                <a:hueOff val="201247"/>
                <a:satOff val="-4901"/>
                <a:lumOff val="21448"/>
                <a:alphaOff val="0"/>
                <a:satMod val="110000"/>
                <a:lumMod val="100000"/>
                <a:shade val="100000"/>
              </a:schemeClr>
            </a:gs>
            <a:gs pos="100000">
              <a:schemeClr val="accent1">
                <a:shade val="50000"/>
                <a:hueOff val="201247"/>
                <a:satOff val="-4901"/>
                <a:lumOff val="21448"/>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2DC74931-BF23-4F43-97CE-88A9A63ED144}">
      <dsp:nvSpPr>
        <dsp:cNvPr id="0" name=""/>
        <dsp:cNvSpPr/>
      </dsp:nvSpPr>
      <dsp:spPr>
        <a:xfrm>
          <a:off x="4989379" y="1211872"/>
          <a:ext cx="1442463" cy="24261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4630" tIns="0" rIns="0" bIns="0" numCol="1" spcCol="1270" anchor="t" anchorCtr="0">
          <a:noAutofit/>
        </a:bodyPr>
        <a:lstStyle/>
        <a:p>
          <a:pPr marL="0" lvl="0" indent="0" algn="ctr" defTabSz="622300">
            <a:lnSpc>
              <a:spcPct val="90000"/>
            </a:lnSpc>
            <a:spcBef>
              <a:spcPct val="0"/>
            </a:spcBef>
            <a:spcAft>
              <a:spcPct val="35000"/>
            </a:spcAft>
            <a:buNone/>
          </a:pPr>
          <a:r>
            <a:rPr lang="en-US" sz="1400" b="1" kern="1200">
              <a:effectLst>
                <a:outerShdw blurRad="38100" dist="38100" dir="2700000" algn="tl">
                  <a:srgbClr val="000000">
                    <a:alpha val="43137"/>
                  </a:srgbClr>
                </a:outerShdw>
              </a:effectLst>
              <a:latin typeface=".VnTime" pitchFamily="34" charset="0"/>
            </a:rPr>
            <a:t>Th­ kªu gäi Tæng khëi nghÜa cña Hå Chñ tÞch</a:t>
          </a:r>
        </a:p>
      </dsp:txBody>
      <dsp:txXfrm>
        <a:off x="4989379" y="1211872"/>
        <a:ext cx="1442463" cy="2426190"/>
      </dsp:txXfrm>
    </dsp:sp>
  </dsp:spTree>
</dsp:drawing>
</file>

<file path=ppt/diagrams/layout1.xml><?xml version="1.0" encoding="utf-8"?>
<dgm:layoutDef xmlns:dgm="http://schemas.openxmlformats.org/drawingml/2006/diagram" xmlns:a="http://schemas.openxmlformats.org/drawingml/2006/main" uniqueId="urn:microsoft.com/office/officeart/2005/8/layout/venn3">
  <dgm:title val=""/>
  <dgm:desc val=""/>
  <dgm:catLst>
    <dgm:cat type="relationship" pri="2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fallback" val="2D"/>
        </dgm:alg>
      </dgm:if>
      <dgm:else name="Name3">
        <dgm:alg type="lin">
          <dgm:param type="fallback" val="2D"/>
          <dgm:param type="linDir" val="fromR"/>
        </dgm:alg>
      </dgm:else>
    </dgm:choose>
    <dgm:shape xmlns:r="http://schemas.openxmlformats.org/officeDocument/2006/relationships" r:blip="">
      <dgm:adjLst/>
    </dgm:shape>
    <dgm:presOf/>
    <dgm:constrLst>
      <dgm:constr type="w" for="ch" ptType="node" refType="w"/>
      <dgm:constr type="h" for="ch" ptType="node" refType="w" refFor="ch" refPtType="node"/>
      <dgm:constr type="w" for="ch" forName="space" refType="w" refFor="ch" refPtType="node" fact="-0.2"/>
      <dgm:constr type="primFontSz" for="ch" ptType="node" op="equ" val="65"/>
    </dgm:constrLst>
    <dgm:ruleLst/>
    <dgm:forEach name="Name4" axis="ch" ptType="node">
      <dgm:layoutNode name="Name5" styleLbl="vennNode1">
        <dgm:varLst>
          <dgm:bulletEnabled val="1"/>
        </dgm:varLst>
        <dgm:alg type="tx">
          <dgm:param type="txAnchorVertCh" val="mid"/>
          <dgm:param type="txAnchorHorzCh" val="ctr"/>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w" fact="0.156"/>
          <dgm:constr type="rMarg" refType="w" fact="0.156"/>
        </dgm:constrLst>
        <dgm:ruleLst>
          <dgm:rule type="primFontSz" val="5" fact="NaN" max="NaN"/>
        </dgm:ruleLst>
      </dgm:layoutNode>
      <dgm:forEach name="Name6"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enn3">
  <dgm:title val=""/>
  <dgm:desc val=""/>
  <dgm:catLst>
    <dgm:cat type="relationship" pri="2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fallback" val="2D"/>
        </dgm:alg>
      </dgm:if>
      <dgm:else name="Name3">
        <dgm:alg type="lin">
          <dgm:param type="fallback" val="2D"/>
          <dgm:param type="linDir" val="fromR"/>
        </dgm:alg>
      </dgm:else>
    </dgm:choose>
    <dgm:shape xmlns:r="http://schemas.openxmlformats.org/officeDocument/2006/relationships" r:blip="">
      <dgm:adjLst/>
    </dgm:shape>
    <dgm:presOf/>
    <dgm:constrLst>
      <dgm:constr type="w" for="ch" ptType="node" refType="w"/>
      <dgm:constr type="h" for="ch" ptType="node" refType="w" refFor="ch" refPtType="node"/>
      <dgm:constr type="w" for="ch" forName="space" refType="w" refFor="ch" refPtType="node" fact="-0.2"/>
      <dgm:constr type="primFontSz" for="ch" ptType="node" op="equ" val="65"/>
    </dgm:constrLst>
    <dgm:ruleLst/>
    <dgm:forEach name="Name4" axis="ch" ptType="node">
      <dgm:layoutNode name="Name5" styleLbl="vennNode1">
        <dgm:varLst>
          <dgm:bulletEnabled val="1"/>
        </dgm:varLst>
        <dgm:alg type="tx">
          <dgm:param type="txAnchorVertCh" val="mid"/>
          <dgm:param type="txAnchorHorzCh" val="ctr"/>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w" fact="0.156"/>
          <dgm:constr type="rMarg" refType="w" fact="0.156"/>
        </dgm:constrLst>
        <dgm:ruleLst>
          <dgm:rule type="primFontSz" val="5" fact="NaN" max="NaN"/>
        </dgm:ruleLst>
      </dgm:layoutNode>
      <dgm:forEach name="Name6"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enn3">
  <dgm:title val=""/>
  <dgm:desc val=""/>
  <dgm:catLst>
    <dgm:cat type="relationship" pri="2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fallback" val="2D"/>
        </dgm:alg>
      </dgm:if>
      <dgm:else name="Name3">
        <dgm:alg type="lin">
          <dgm:param type="fallback" val="2D"/>
          <dgm:param type="linDir" val="fromR"/>
        </dgm:alg>
      </dgm:else>
    </dgm:choose>
    <dgm:shape xmlns:r="http://schemas.openxmlformats.org/officeDocument/2006/relationships" r:blip="">
      <dgm:adjLst/>
    </dgm:shape>
    <dgm:presOf/>
    <dgm:constrLst>
      <dgm:constr type="w" for="ch" ptType="node" refType="w"/>
      <dgm:constr type="h" for="ch" ptType="node" refType="w" refFor="ch" refPtType="node"/>
      <dgm:constr type="w" for="ch" forName="space" refType="w" refFor="ch" refPtType="node" fact="-0.2"/>
      <dgm:constr type="primFontSz" for="ch" ptType="node" op="equ" val="65"/>
    </dgm:constrLst>
    <dgm:ruleLst/>
    <dgm:forEach name="Name4" axis="ch" ptType="node">
      <dgm:layoutNode name="Name5" styleLbl="vennNode1">
        <dgm:varLst>
          <dgm:bulletEnabled val="1"/>
        </dgm:varLst>
        <dgm:alg type="tx">
          <dgm:param type="txAnchorVertCh" val="mid"/>
          <dgm:param type="txAnchorHorzCh" val="ctr"/>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w" fact="0.156"/>
          <dgm:constr type="rMarg" refType="w" fact="0.156"/>
        </dgm:constrLst>
        <dgm:ruleLst>
          <dgm:rule type="primFontSz" val="5" fact="NaN" max="NaN"/>
        </dgm:ruleLst>
      </dgm:layoutNode>
      <dgm:forEach name="Name6"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enn3">
  <dgm:title val=""/>
  <dgm:desc val=""/>
  <dgm:catLst>
    <dgm:cat type="relationship" pri="2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fallback" val="2D"/>
        </dgm:alg>
      </dgm:if>
      <dgm:else name="Name3">
        <dgm:alg type="lin">
          <dgm:param type="fallback" val="2D"/>
          <dgm:param type="linDir" val="fromR"/>
        </dgm:alg>
      </dgm:else>
    </dgm:choose>
    <dgm:shape xmlns:r="http://schemas.openxmlformats.org/officeDocument/2006/relationships" r:blip="">
      <dgm:adjLst/>
    </dgm:shape>
    <dgm:presOf/>
    <dgm:constrLst>
      <dgm:constr type="w" for="ch" ptType="node" refType="w"/>
      <dgm:constr type="h" for="ch" ptType="node" refType="w" refFor="ch" refPtType="node"/>
      <dgm:constr type="w" for="ch" forName="space" refType="w" refFor="ch" refPtType="node" fact="-0.2"/>
      <dgm:constr type="primFontSz" for="ch" ptType="node" op="equ" val="65"/>
    </dgm:constrLst>
    <dgm:ruleLst/>
    <dgm:forEach name="Name4" axis="ch" ptType="node">
      <dgm:layoutNode name="Name5" styleLbl="vennNode1">
        <dgm:varLst>
          <dgm:bulletEnabled val="1"/>
        </dgm:varLst>
        <dgm:alg type="tx">
          <dgm:param type="txAnchorVertCh" val="mid"/>
          <dgm:param type="txAnchorHorzCh" val="ctr"/>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w" fact="0.156"/>
          <dgm:constr type="rMarg" refType="w" fact="0.156"/>
        </dgm:constrLst>
        <dgm:ruleLst>
          <dgm:rule type="primFontSz" val="5" fact="NaN" max="NaN"/>
        </dgm:ruleLst>
      </dgm:layoutNode>
      <dgm:forEach name="Name6"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arrow2">
  <dgm:title val=""/>
  <dgm:desc val=""/>
  <dgm:catLst>
    <dgm:cat type="process" pri="2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arrowDiagram">
    <dgm:varLst>
      <dgm:chMax val="5"/>
      <dgm:dir/>
      <dgm:resizeHandles val="exact"/>
    </dgm:varLst>
    <dgm:alg type="composite">
      <dgm:param type="ar" val="1.6"/>
    </dgm:alg>
    <dgm:shape xmlns:r="http://schemas.openxmlformats.org/officeDocument/2006/relationships" r:blip="">
      <dgm:adjLst/>
    </dgm:shape>
    <dgm:presOf/>
    <dgm:constrLst>
      <dgm:constr type="l" for="ch" forName="arrow"/>
      <dgm:constr type="t" for="ch" forName="arrow"/>
      <dgm:constr type="w" for="ch" forName="arrow" refType="w"/>
      <dgm:constr type="h" for="ch" forName="arrow" refType="h"/>
      <dgm:constr type="ctrX" for="ch" forName="arrowDiagram1" refType="w" fact="0.5"/>
      <dgm:constr type="ctrY" for="ch" forName="arrowDiagram1" refType="h" fact="0.5"/>
      <dgm:constr type="w" for="ch" forName="arrowDiagram1" refType="w"/>
      <dgm:constr type="h" for="ch" forName="arrowDiagram1" refType="h"/>
      <dgm:constr type="ctrX" for="ch" forName="arrowDiagram2" refType="w" fact="0.5"/>
      <dgm:constr type="ctrY" for="ch" forName="arrowDiagram2" refType="h" fact="0.5"/>
      <dgm:constr type="w" for="ch" forName="arrowDiagram2" refType="w"/>
      <dgm:constr type="h" for="ch" forName="arrowDiagram2" refType="h"/>
      <dgm:constr type="ctrX" for="ch" forName="arrowDiagram3" refType="w" fact="0.5"/>
      <dgm:constr type="ctrY" for="ch" forName="arrowDiagram3" refType="h" fact="0.5"/>
      <dgm:constr type="w" for="ch" forName="arrowDiagram3" refType="w"/>
      <dgm:constr type="h" for="ch" forName="arrowDiagram3" refType="h"/>
      <dgm:constr type="ctrX" for="ch" forName="arrowDiagram4" refType="w" fact="0.5"/>
      <dgm:constr type="ctrY" for="ch" forName="arrowDiagram4" refType="h" fact="0.5"/>
      <dgm:constr type="w" for="ch" forName="arrowDiagram4" refType="w"/>
      <dgm:constr type="h" for="ch" forName="arrowDiagram4" refType="h"/>
      <dgm:constr type="ctrX" for="ch" forName="arrowDiagram5" refType="w" fact="0.5"/>
      <dgm:constr type="ctrY" for="ch" forName="arrowDiagram5" refType="h" fact="0.5"/>
      <dgm:constr type="w" for="ch" forName="arrowDiagram5" refType="w"/>
      <dgm:constr type="h" for="ch" forName="arrowDiagram5" refType="h"/>
    </dgm:constrLst>
    <dgm:ruleLst/>
    <dgm:choose name="Name0">
      <dgm:if name="Name1" axis="ch" ptType="node" func="cnt" op="gte" val="1">
        <dgm:layoutNode name="arrow" styleLbl="bgShp">
          <dgm:alg type="sp"/>
          <dgm:shape xmlns:r="http://schemas.openxmlformats.org/officeDocument/2006/relationships" type="swooshArrow" r:blip="">
            <dgm:adjLst>
              <dgm:adj idx="2" val="0.25"/>
            </dgm:adjLst>
          </dgm:shape>
          <dgm:presOf/>
          <dgm:constrLst/>
          <dgm:ruleLst/>
        </dgm:layoutNode>
        <dgm:choose name="Name2">
          <dgm:if name="Name3" axis="ch" ptType="node" func="cnt" op="lt" val="1"/>
          <dgm:if name="Name4" axis="ch" ptType="node" func="cnt" op="equ" val="1">
            <dgm:layoutNode name="arrowDiagram1">
              <dgm:varLst>
                <dgm:bulletEnabled val="1"/>
              </dgm:varLst>
              <dgm:alg type="composite">
                <dgm:param type="vertAlign" val="none"/>
                <dgm:param type="horzAlign" val="none"/>
              </dgm:alg>
              <dgm:shape xmlns:r="http://schemas.openxmlformats.org/officeDocument/2006/relationships" r:blip="">
                <dgm:adjLst/>
              </dgm:shape>
              <dgm:presOf/>
              <dgm:constrLst>
                <dgm:constr type="ctrX" for="ch" forName="bullet1" refType="w" fact="0.8"/>
                <dgm:constr type="ctrY" for="ch" forName="bullet1" refType="h" fact="0.262"/>
                <dgm:constr type="w" for="ch" forName="bullet1" refType="w" fact="0.074"/>
                <dgm:constr type="h" for="ch" forName="bullet1" refType="w" refFor="ch" refForName="bullet1"/>
                <dgm:constr type="r" for="ch" forName="textBox1" refType="ctrX" refFor="ch" refForName="bullet1"/>
                <dgm:constr type="t" for="ch" forName="textBox1" refType="ctrY" refFor="ch" refForName="bullet1"/>
                <dgm:constr type="w" for="ch" forName="textBox1" refType="w" fact="0.4"/>
                <dgm:constr type="h" for="ch" forName="textBox1" refType="h" fact="0.738"/>
                <dgm:constr type="userA" refType="h" refFor="ch" refForName="bullet1" fact="0.53"/>
                <dgm:constr type="rMarg" for="ch" forName="textBox1" refType="userA" fact="2.834"/>
                <dgm:constr type="primFontSz" for="ch" ptType="node" op="equ" val="65"/>
              </dgm:constrLst>
              <dgm:ruleLst/>
              <dgm:forEach name="Name5" axis="ch" ptType="node" cnt="1">
                <dgm:layoutNode name="bullet1" styleLbl="node1">
                  <dgm:alg type="sp"/>
                  <dgm:shape xmlns:r="http://schemas.openxmlformats.org/officeDocument/2006/relationships" type="ellipse" r:blip="">
                    <dgm:adjLst/>
                  </dgm:shape>
                  <dgm:presOf/>
                  <dgm:constrLst/>
                  <dgm:ruleLst/>
                </dgm:layoutNode>
                <dgm:layoutNode name="textBox1" styleLbl="revTx">
                  <dgm:varLst>
                    <dgm:bulletEnabled val="1"/>
                  </dgm:varLst>
                  <dgm:alg type="tx">
                    <dgm:param type="txAnchorVert" val="t"/>
                    <dgm:param type="parTxLTRAlign" val="r"/>
                    <dgm:param type="parTxRTLAlign" val="r"/>
                  </dgm:alg>
                  <dgm:shape xmlns:r="http://schemas.openxmlformats.org/officeDocument/2006/relationships" type="round2DiagRect" r:blip="">
                    <dgm:adjLst/>
                  </dgm:shape>
                  <dgm:presOf axis="desOrSelf" ptType="node"/>
                  <dgm:constrLst>
                    <dgm:constr type="lMarg"/>
                    <dgm:constr type="tMarg"/>
                    <dgm:constr type="bMarg"/>
                  </dgm:constrLst>
                  <dgm:ruleLst>
                    <dgm:rule type="primFontSz" val="5" fact="NaN" max="NaN"/>
                  </dgm:ruleLst>
                </dgm:layoutNode>
              </dgm:forEach>
            </dgm:layoutNode>
          </dgm:if>
          <dgm:if name="Name6" axis="ch" ptType="node" func="cnt" op="equ" val="2">
            <dgm:layoutNode name="arrowDiagram2">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ctrX" for="ch" forName="bullet2a" refType="w" fact="0.25"/>
                    <dgm:constr type="ctrY" for="ch" forName="bullet2a" refType="h" fact="0.573"/>
                    <dgm:constr type="w" for="ch" forName="bullet2a" refType="w" fact="0.035"/>
                    <dgm:constr type="h" for="ch" forName="bullet2a" refType="w" refFor="ch" refForName="bullet2a"/>
                    <dgm:constr type="l" for="ch" forName="textBox2a" refType="ctrX" refFor="ch" refForName="bullet2a"/>
                    <dgm:constr type="t" for="ch" forName="textBox2a" refType="ctrY" refFor="ch" refForName="bullet2a"/>
                    <dgm:constr type="w" for="ch" forName="textBox2a" refType="w" fact="0.325"/>
                    <dgm:constr type="h" for="ch" forName="textBox2a" refType="h" fact="0.427"/>
                    <dgm:constr type="userA" refType="h" refFor="ch" refForName="bullet2a" fact="0.53"/>
                    <dgm:constr type="l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l" for="ch" forName="textBox2b" refType="ctrX" refFor="ch" refForName="bullet2b"/>
                    <dgm:constr type="t" for="ch" forName="textBox2b" refType="ctrY" refFor="ch" refForName="bullet2b"/>
                    <dgm:constr type="w" for="ch" forName="textBox2b" refType="w" fact="0.325"/>
                    <dgm:constr type="h" for="ch" forName="textBox2b" refType="h" fact="0.662"/>
                    <dgm:constr type="userB" refType="h" refFor="ch" refForName="bullet2b" fact="0.53"/>
                    <dgm:constr type="lMarg" for="ch" forName="textBox2b" refType="userB" fact="2.834"/>
                    <dgm:constr type="primFontSz" for="ch" ptType="node" op="equ" val="65"/>
                  </dgm:constrLst>
                </dgm:if>
                <dgm:else name="Name9">
                  <dgm:constrLst>
                    <dgm:constr type="ctrX" for="ch" forName="bullet2a" refType="w" fact="0.25"/>
                    <dgm:constr type="ctrY" for="ch" forName="bullet2a" refType="h" fact="0.573"/>
                    <dgm:constr type="w" for="ch" forName="bullet2a" refType="w" fact="0.035"/>
                    <dgm:constr type="h" for="ch" forName="bullet2a" refType="w" refFor="ch" refForName="bullet2a"/>
                    <dgm:constr type="r" for="ch" forName="textBox2a" refType="ctrX" refFor="ch" refForName="bullet2a"/>
                    <dgm:constr type="b" for="ch" forName="textBox2a" refType="ctrY" refFor="ch" refForName="bullet2a"/>
                    <dgm:constr type="w" for="ch" forName="textBox2a" refType="w" fact="0.25"/>
                    <dgm:constr type="h" for="ch" forName="textBox2a" refType="h" fact="0.573"/>
                    <dgm:constr type="userA" refType="h" refFor="ch" refForName="bullet2a" fact="0.53"/>
                    <dgm:constr type="r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r" for="ch" forName="textBox2b" refType="ctrX" refFor="ch" refForName="bullet2b"/>
                    <dgm:constr type="b" for="ch" forName="textBox2b" refType="ctrY" refFor="ch" refForName="bullet2b"/>
                    <dgm:constr type="w" for="ch" forName="textBox2b" refType="w" fact="0.28"/>
                    <dgm:constr type="h" for="ch" forName="textBox2b" refType="h" fact="0.338"/>
                    <dgm:constr type="userB" refType="h" refFor="ch" refForName="bullet2b" fact="0.53"/>
                    <dgm:constr type="rMarg" for="ch" forName="textBox2b" refType="userB" fact="2.834"/>
                    <dgm:constr type="primFontSz" for="ch" ptType="node" op="equ" val="65"/>
                  </dgm:constrLst>
                </dgm:else>
              </dgm:choose>
              <dgm:ruleLst/>
              <dgm:forEach name="Name10" axis="ch" ptType="node" cnt="1">
                <dgm:layoutNode name="bullet2a" styleLbl="node1">
                  <dgm:alg type="sp"/>
                  <dgm:shape xmlns:r="http://schemas.openxmlformats.org/officeDocument/2006/relationships" type="ellipse" r:blip="">
                    <dgm:adjLst/>
                  </dgm:shape>
                  <dgm:presOf/>
                  <dgm:constrLst/>
                  <dgm:ruleLst/>
                </dgm:layoutNode>
                <dgm:layoutNode name="textBox2a" styleLbl="revTx">
                  <dgm:varLst>
                    <dgm:bulletEnabled val="1"/>
                  </dgm:varLst>
                  <dgm:choose name="Name11">
                    <dgm:if name="Name12" func="var" arg="dir" op="equ" val="norm">
                      <dgm:choose name="Name13">
                        <dgm:if name="Name14" axis="root des" ptType="all node" func="maxDepth" op="gt" val="1">
                          <dgm:alg type="tx">
                            <dgm:param type="txAnchorVert" val="t"/>
                            <dgm:param type="parTxLTRAlign" val="l"/>
                            <dgm:param type="parTxRTLAlign" val="r"/>
                          </dgm:alg>
                        </dgm:if>
                        <dgm:else name="Name15">
                          <dgm:alg type="tx">
                            <dgm:param type="txAnchorVert" val="t"/>
                            <dgm:param type="parTxLTRAlign" val="l"/>
                            <dgm:param type="parTxRTLAlign" val="l"/>
                          </dgm:alg>
                        </dgm:else>
                      </dgm:choose>
                    </dgm:if>
                    <dgm:else name="Name16">
                      <dgm:choose name="Name17">
                        <dgm:if name="Name18" axis="root des" ptType="all node" func="maxDepth" op="gt" val="1">
                          <dgm:alg type="tx">
                            <dgm:param type="txAnchorVert" val="b"/>
                            <dgm:param type="txAnchorVertCh" val="b"/>
                            <dgm:param type="parTxLTRAlign" val="l"/>
                            <dgm:param type="parTxRTLAlign" val="r"/>
                          </dgm:alg>
                        </dgm:if>
                        <dgm:else name="Name1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
                    <dgm:if name="Name21" func="var" arg="dir" op="equ" val="norm">
                      <dgm:constrLst>
                        <dgm:constr type="rMarg"/>
                        <dgm:constr type="tMarg"/>
                        <dgm:constr type="bMarg"/>
                      </dgm:constrLst>
                    </dgm:if>
                    <dgm:else name="Name22">
                      <dgm:constrLst>
                        <dgm:constr type="lMarg"/>
                        <dgm:constr type="tMarg"/>
                        <dgm:constr type="bMarg"/>
                      </dgm:constrLst>
                    </dgm:else>
                  </dgm:choose>
                  <dgm:ruleLst>
                    <dgm:rule type="primFontSz" val="5" fact="NaN" max="NaN"/>
                  </dgm:ruleLst>
                </dgm:layoutNode>
              </dgm:forEach>
              <dgm:forEach name="Name23" axis="ch" ptType="node" st="2" cnt="1">
                <dgm:layoutNode name="bullet2b" styleLbl="node1">
                  <dgm:alg type="sp"/>
                  <dgm:shape xmlns:r="http://schemas.openxmlformats.org/officeDocument/2006/relationships" type="ellipse" r:blip="">
                    <dgm:adjLst/>
                  </dgm:shape>
                  <dgm:presOf/>
                  <dgm:constrLst/>
                  <dgm:ruleLst/>
                </dgm:layoutNode>
                <dgm:layoutNode name="textBox2b" styleLbl="revTx">
                  <dgm:varLst>
                    <dgm:bulletEnabled val="1"/>
                  </dgm:varLst>
                  <dgm:choose name="Name24">
                    <dgm:if name="Name25" func="var" arg="dir" op="equ" val="norm">
                      <dgm:choose name="Name26">
                        <dgm:if name="Name27" axis="root des" ptType="all node" func="maxDepth" op="gt" val="1">
                          <dgm:alg type="tx">
                            <dgm:param type="txAnchorVert" val="t"/>
                            <dgm:param type="parTxLTRAlign" val="l"/>
                            <dgm:param type="parTxRTLAlign" val="r"/>
                          </dgm:alg>
                        </dgm:if>
                        <dgm:else name="Name28">
                          <dgm:alg type="tx">
                            <dgm:param type="txAnchorVert" val="t"/>
                            <dgm:param type="parTxLTRAlign" val="l"/>
                            <dgm:param type="parTxRTLAlign" val="l"/>
                          </dgm:alg>
                        </dgm:else>
                      </dgm:choose>
                    </dgm:if>
                    <dgm:else name="Name29">
                      <dgm:choose name="Name30">
                        <dgm:if name="Name31" axis="root des" ptType="all node" func="maxDepth" op="gt" val="1">
                          <dgm:alg type="tx">
                            <dgm:param type="txAnchorVert" val="b"/>
                            <dgm:param type="txAnchorVertCh" val="b"/>
                            <dgm:param type="parTxLTRAlign" val="l"/>
                            <dgm:param type="parTxRTLAlign" val="r"/>
                          </dgm:alg>
                        </dgm:if>
                        <dgm:else name="Name3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33">
                    <dgm:if name="Name34" func="var" arg="dir" op="equ" val="norm">
                      <dgm:constrLst>
                        <dgm:constr type="rMarg"/>
                        <dgm:constr type="tMarg"/>
                        <dgm:constr type="bMarg"/>
                      </dgm:constrLst>
                    </dgm:if>
                    <dgm:else name="Name35">
                      <dgm:constrLst>
                        <dgm:constr type="lMarg"/>
                        <dgm:constr type="tMarg"/>
                        <dgm:constr type="bMarg"/>
                      </dgm:constrLst>
                    </dgm:else>
                  </dgm:choose>
                  <dgm:ruleLst>
                    <dgm:rule type="primFontSz" val="5" fact="NaN" max="NaN"/>
                  </dgm:ruleLst>
                </dgm:layoutNode>
              </dgm:forEach>
            </dgm:layoutNode>
          </dgm:if>
          <dgm:if name="Name36" axis="ch" ptType="node" func="cnt" op="equ" val="3">
            <dgm:layoutNode name="arrowDiagram3">
              <dgm:alg type="composite">
                <dgm:param type="vertAlign" val="none"/>
                <dgm:param type="horzAlign" val="none"/>
              </dgm:alg>
              <dgm:shape xmlns:r="http://schemas.openxmlformats.org/officeDocument/2006/relationships" r:blip="">
                <dgm:adjLst/>
              </dgm:shape>
              <dgm:presOf/>
              <dgm:choose name="Name37">
                <dgm:if name="Name38" func="var" arg="dir" op="equ" val="norm">
                  <dgm:constrLst>
                    <dgm:constr type="ctrX" for="ch" forName="bullet3a" refType="w" fact="0.14"/>
                    <dgm:constr type="ctrY" for="ch" forName="bullet3a" refType="h" fact="0.711"/>
                    <dgm:constr type="w" for="ch" forName="bullet3a" refType="w" fact="0.026"/>
                    <dgm:constr type="h" for="ch" forName="bullet3a" refType="w" refFor="ch" refForName="bullet3a"/>
                    <dgm:constr type="l" for="ch" forName="textBox3a" refType="ctrX" refFor="ch" refForName="bullet3a"/>
                    <dgm:constr type="t" for="ch" forName="textBox3a" refType="ctrY" refFor="ch" refForName="bullet3a"/>
                    <dgm:constr type="w" for="ch" forName="textBox3a" refType="w" fact="0.233"/>
                    <dgm:constr type="h" for="ch" forName="textBox3a" refType="h" fact="0.289"/>
                    <dgm:constr type="userA" refType="h" refFor="ch" refForName="bullet3a" fact="0.53"/>
                    <dgm:constr type="l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l" for="ch" forName="textBox3b" refType="ctrX" refFor="ch" refForName="bullet3b"/>
                    <dgm:constr type="t" for="ch" forName="textBox3b" refType="ctrY" refFor="ch" refForName="bullet3b"/>
                    <dgm:constr type="w" for="ch" forName="textBox3b" refType="w" fact="0.24"/>
                    <dgm:constr type="h" for="ch" forName="textBox3b" refType="h" fact="0.544"/>
                    <dgm:constr type="userB" refType="h" refFor="ch" refForName="bullet3b" fact="0.53"/>
                    <dgm:constr type="l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l" for="ch" forName="textBox3c" refType="ctrX" refFor="ch" refForName="bullet3c"/>
                    <dgm:constr type="t" for="ch" forName="textBox3c" refType="ctrY" refFor="ch" refForName="bullet3c"/>
                    <dgm:constr type="w" for="ch" forName="textBox3c" refType="w" fact="0.24"/>
                    <dgm:constr type="h" for="ch" forName="textBox3c" refType="h" fact="0.695"/>
                    <dgm:constr type="userC" refType="h" refFor="ch" refForName="bullet3c" fact="0.53"/>
                    <dgm:constr type="lMarg" for="ch" forName="textBox3c" refType="userC" fact="2.834"/>
                    <dgm:constr type="primFontSz" for="ch" ptType="node" op="equ" val="65"/>
                  </dgm:constrLst>
                </dgm:if>
                <dgm:else name="Name39">
                  <dgm:constrLst>
                    <dgm:constr type="ctrX" for="ch" forName="bullet3a" refType="w" fact="0.14"/>
                    <dgm:constr type="ctrY" for="ch" forName="bullet3a" refType="h" fact="0.711"/>
                    <dgm:constr type="w" for="ch" forName="bullet3a" refType="w" fact="0.026"/>
                    <dgm:constr type="h" for="ch" forName="bullet3a" refType="w" refFor="ch" refForName="bullet3a"/>
                    <dgm:constr type="r" for="ch" forName="textBox3a" refType="ctrX" refFor="ch" refForName="bullet3a"/>
                    <dgm:constr type="b" for="ch" forName="textBox3a" refType="ctrY" refFor="ch" refForName="bullet3a"/>
                    <dgm:constr type="w" for="ch" forName="textBox3a" refType="w" fact="0.14"/>
                    <dgm:constr type="h" for="ch" forName="textBox3a" refType="h" fact="0.711"/>
                    <dgm:constr type="userA" refType="h" refFor="ch" refForName="bullet3a" fact="0.53"/>
                    <dgm:constr type="r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r" for="ch" forName="textBox3b" refType="ctrX" refFor="ch" refForName="bullet3b"/>
                    <dgm:constr type="b" for="ch" forName="textBox3b" refType="ctrY" refFor="ch" refForName="bullet3b"/>
                    <dgm:constr type="w" for="ch" forName="textBox3b" refType="w" fact="0.24"/>
                    <dgm:constr type="h" for="ch" forName="textBox3b" refType="h" fact="0.456"/>
                    <dgm:constr type="userB" refType="h" refFor="ch" refForName="bullet3b" fact="0.53"/>
                    <dgm:constr type="r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r" for="ch" forName="textBox3c" refType="ctrX" refFor="ch" refForName="bullet3c"/>
                    <dgm:constr type="b" for="ch" forName="textBox3c" refType="ctrY" refFor="ch" refForName="bullet3c"/>
                    <dgm:constr type="w" for="ch" forName="textBox3c" refType="w" fact="0.24"/>
                    <dgm:constr type="h" for="ch" forName="textBox3c" refType="h" fact="0.305"/>
                    <dgm:constr type="userC" refType="h" refFor="ch" refForName="bullet3c" fact="0.53"/>
                    <dgm:constr type="rMarg" for="ch" forName="textBox3c" refType="userC" fact="2.834"/>
                    <dgm:constr type="primFontSz" for="ch" ptType="node" op="equ" val="65"/>
                  </dgm:constrLst>
                </dgm:else>
              </dgm:choose>
              <dgm:ruleLst/>
              <dgm:forEach name="Name40" axis="ch" ptType="node" cnt="1">
                <dgm:layoutNode name="bullet3a" styleLbl="node1">
                  <dgm:alg type="sp"/>
                  <dgm:shape xmlns:r="http://schemas.openxmlformats.org/officeDocument/2006/relationships" type="ellipse" r:blip="">
                    <dgm:adjLst/>
                  </dgm:shape>
                  <dgm:presOf/>
                  <dgm:constrLst/>
                  <dgm:ruleLst/>
                </dgm:layoutNode>
                <dgm:layoutNode name="textBox3a" styleLbl="revTx">
                  <dgm:varLst>
                    <dgm:bulletEnabled val="1"/>
                  </dgm:varLst>
                  <dgm:choose name="Name41">
                    <dgm:if name="Name42" func="var" arg="dir" op="equ" val="norm">
                      <dgm:choose name="Name43">
                        <dgm:if name="Name44" axis="root des" ptType="all node" func="maxDepth" op="gt" val="1">
                          <dgm:alg type="tx">
                            <dgm:param type="txAnchorVert" val="t"/>
                            <dgm:param type="parTxLTRAlign" val="l"/>
                            <dgm:param type="parTxRTLAlign" val="r"/>
                          </dgm:alg>
                        </dgm:if>
                        <dgm:else name="Name45">
                          <dgm:alg type="tx">
                            <dgm:param type="txAnchorVert" val="t"/>
                            <dgm:param type="parTxLTRAlign" val="l"/>
                            <dgm:param type="parTxRTLAlign" val="l"/>
                          </dgm:alg>
                        </dgm:else>
                      </dgm:choose>
                    </dgm:if>
                    <dgm:else name="Name46">
                      <dgm:choose name="Name47">
                        <dgm:if name="Name48" axis="root des" ptType="all node" func="maxDepth" op="gt" val="1">
                          <dgm:alg type="tx">
                            <dgm:param type="txAnchorVert" val="b"/>
                            <dgm:param type="txAnchorVertCh" val="b"/>
                            <dgm:param type="parTxLTRAlign" val="l"/>
                            <dgm:param type="parTxRTLAlign" val="r"/>
                          </dgm:alg>
                        </dgm:if>
                        <dgm:else name="Name4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50">
                    <dgm:if name="Name51" func="var" arg="dir" op="equ" val="norm">
                      <dgm:constrLst>
                        <dgm:constr type="rMarg"/>
                        <dgm:constr type="tMarg"/>
                        <dgm:constr type="bMarg"/>
                      </dgm:constrLst>
                    </dgm:if>
                    <dgm:else name="Name52">
                      <dgm:constrLst>
                        <dgm:constr type="lMarg"/>
                        <dgm:constr type="tMarg"/>
                        <dgm:constr type="bMarg"/>
                      </dgm:constrLst>
                    </dgm:else>
                  </dgm:choose>
                  <dgm:ruleLst>
                    <dgm:rule type="primFontSz" val="5" fact="NaN" max="NaN"/>
                  </dgm:ruleLst>
                </dgm:layoutNode>
              </dgm:forEach>
              <dgm:forEach name="Name53" axis="ch" ptType="node" st="2" cnt="1">
                <dgm:layoutNode name="bullet3b" styleLbl="node1">
                  <dgm:alg type="sp"/>
                  <dgm:shape xmlns:r="http://schemas.openxmlformats.org/officeDocument/2006/relationships" type="ellipse" r:blip="">
                    <dgm:adjLst/>
                  </dgm:shape>
                  <dgm:presOf/>
                  <dgm:constrLst/>
                  <dgm:ruleLst/>
                </dgm:layoutNode>
                <dgm:layoutNode name="textBox3b" styleLbl="revTx">
                  <dgm:varLst>
                    <dgm:bulletEnabled val="1"/>
                  </dgm:varLst>
                  <dgm:choose name="Name54">
                    <dgm:if name="Name55" func="var" arg="dir" op="equ" val="norm">
                      <dgm:choose name="Name56">
                        <dgm:if name="Name57" axis="root des" ptType="all node" func="maxDepth" op="gt" val="1">
                          <dgm:alg type="tx">
                            <dgm:param type="txAnchorVert" val="t"/>
                            <dgm:param type="parTxLTRAlign" val="l"/>
                            <dgm:param type="parTxRTLAlign" val="r"/>
                          </dgm:alg>
                        </dgm:if>
                        <dgm:else name="Name58">
                          <dgm:alg type="tx">
                            <dgm:param type="txAnchorVert" val="t"/>
                            <dgm:param type="parTxLTRAlign" val="l"/>
                            <dgm:param type="parTxRTLAlign" val="l"/>
                          </dgm:alg>
                        </dgm:else>
                      </dgm:choose>
                    </dgm:if>
                    <dgm:else name="Name59">
                      <dgm:choose name="Name60">
                        <dgm:if name="Name61" axis="root des" ptType="all node" func="maxDepth" op="gt" val="1">
                          <dgm:alg type="tx">
                            <dgm:param type="txAnchorVert" val="b"/>
                            <dgm:param type="txAnchorVertCh" val="b"/>
                            <dgm:param type="parTxLTRAlign" val="l"/>
                            <dgm:param type="parTxRTLAlign" val="r"/>
                          </dgm:alg>
                        </dgm:if>
                        <dgm:else name="Name6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63">
                    <dgm:if name="Name64" func="var" arg="dir" op="equ" val="norm">
                      <dgm:constrLst>
                        <dgm:constr type="rMarg"/>
                        <dgm:constr type="tMarg"/>
                        <dgm:constr type="bMarg"/>
                      </dgm:constrLst>
                    </dgm:if>
                    <dgm:else name="Name65">
                      <dgm:constrLst>
                        <dgm:constr type="lMarg"/>
                        <dgm:constr type="tMarg"/>
                        <dgm:constr type="bMarg"/>
                      </dgm:constrLst>
                    </dgm:else>
                  </dgm:choose>
                  <dgm:ruleLst>
                    <dgm:rule type="primFontSz" val="5" fact="NaN" max="NaN"/>
                  </dgm:ruleLst>
                </dgm:layoutNode>
              </dgm:forEach>
              <dgm:forEach name="Name66" axis="ch" ptType="node" st="3" cnt="1">
                <dgm:layoutNode name="bullet3c" styleLbl="node1">
                  <dgm:alg type="sp"/>
                  <dgm:shape xmlns:r="http://schemas.openxmlformats.org/officeDocument/2006/relationships" type="ellipse" r:blip="">
                    <dgm:adjLst/>
                  </dgm:shape>
                  <dgm:presOf/>
                  <dgm:constrLst/>
                  <dgm:ruleLst/>
                </dgm:layoutNode>
                <dgm:layoutNode name="textBox3c" styleLbl="revTx">
                  <dgm:varLst>
                    <dgm:bulletEnabled val="1"/>
                  </dgm:varLst>
                  <dgm:choose name="Name67">
                    <dgm:if name="Name68" func="var" arg="dir" op="equ" val="norm">
                      <dgm:choose name="Name69">
                        <dgm:if name="Name70" axis="root des" ptType="all node" func="maxDepth" op="gt" val="1">
                          <dgm:alg type="tx">
                            <dgm:param type="txAnchorVert" val="t"/>
                            <dgm:param type="parTxLTRAlign" val="l"/>
                            <dgm:param type="parTxRTLAlign" val="r"/>
                          </dgm:alg>
                        </dgm:if>
                        <dgm:else name="Name71">
                          <dgm:alg type="tx">
                            <dgm:param type="txAnchorVert" val="t"/>
                            <dgm:param type="parTxLTRAlign" val="l"/>
                            <dgm:param type="parTxRTLAlign" val="l"/>
                          </dgm:alg>
                        </dgm:else>
                      </dgm:choose>
                    </dgm:if>
                    <dgm:else name="Name72">
                      <dgm:choose name="Name73">
                        <dgm:if name="Name74" axis="root des" ptType="all node" func="maxDepth" op="gt" val="1">
                          <dgm:alg type="tx">
                            <dgm:param type="txAnchorVert" val="b"/>
                            <dgm:param type="txAnchorVertCh" val="b"/>
                            <dgm:param type="parTxLTRAlign" val="l"/>
                            <dgm:param type="parTxRTLAlign" val="r"/>
                          </dgm:alg>
                        </dgm:if>
                        <dgm:else name="Name7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76">
                    <dgm:if name="Name77" func="var" arg="dir" op="equ" val="norm">
                      <dgm:constrLst>
                        <dgm:constr type="rMarg"/>
                        <dgm:constr type="tMarg"/>
                        <dgm:constr type="bMarg"/>
                      </dgm:constrLst>
                    </dgm:if>
                    <dgm:else name="Name78">
                      <dgm:constrLst>
                        <dgm:constr type="lMarg"/>
                        <dgm:constr type="tMarg"/>
                        <dgm:constr type="bMarg"/>
                      </dgm:constrLst>
                    </dgm:else>
                  </dgm:choose>
                  <dgm:ruleLst>
                    <dgm:rule type="primFontSz" val="5" fact="NaN" max="NaN"/>
                  </dgm:ruleLst>
                </dgm:layoutNode>
              </dgm:forEach>
            </dgm:layoutNode>
          </dgm:if>
          <dgm:if name="Name79" axis="ch" ptType="node" func="cnt" op="equ" val="4">
            <dgm:layoutNode name="arrowDiagram4">
              <dgm:alg type="composite">
                <dgm:param type="vertAlign" val="none"/>
                <dgm:param type="horzAlign" val="none"/>
              </dgm:alg>
              <dgm:shape xmlns:r="http://schemas.openxmlformats.org/officeDocument/2006/relationships" r:blip="">
                <dgm:adjLst/>
              </dgm:shape>
              <dgm:presOf/>
              <dgm:choose name="Name80">
                <dgm:if name="Name81" func="var" arg="dir" op="equ" val="norm">
                  <dgm:constrLst>
                    <dgm:constr type="ctrX" for="ch" forName="bullet4a" refType="w" fact="0.11"/>
                    <dgm:constr type="ctrY" for="ch" forName="bullet4a" refType="h" fact="0.762"/>
                    <dgm:constr type="w" for="ch" forName="bullet4a" refType="w" fact="0.023"/>
                    <dgm:constr type="h" for="ch" forName="bullet4a" refType="w" refFor="ch" refForName="bullet4a"/>
                    <dgm:constr type="l" for="ch" forName="textBox4a" refType="ctrX" refFor="ch" refForName="bullet4a"/>
                    <dgm:constr type="t" for="ch" forName="textBox4a" refType="ctrY" refFor="ch" refForName="bullet4a"/>
                    <dgm:constr type="w" for="ch" forName="textBox4a" refType="w" fact="0.171"/>
                    <dgm:constr type="h" for="ch" forName="textBox4a" refType="h" fact="0.238"/>
                    <dgm:constr type="userA" refType="h" refFor="ch" refForName="bullet4a" fact="0.53"/>
                    <dgm:constr type="l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l" for="ch" forName="textBox4b" refType="ctrX" refFor="ch" refForName="bullet4b"/>
                    <dgm:constr type="t" for="ch" forName="textBox4b" refType="ctrY" refFor="ch" refForName="bullet4b"/>
                    <dgm:constr type="w" for="ch" forName="textBox4b" refType="w" fact="0.21"/>
                    <dgm:constr type="h" for="ch" forName="textBox4b" refType="h" fact="0.457"/>
                    <dgm:constr type="userB" refType="h" refFor="ch" refForName="bullet4b" fact="0.53"/>
                    <dgm:constr type="l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l" for="ch" forName="textBox4c" refType="ctrX" refFor="ch" refForName="bullet4c"/>
                    <dgm:constr type="t" for="ch" forName="textBox4c" refType="ctrY" refFor="ch" refForName="bullet4c"/>
                    <dgm:constr type="w" for="ch" forName="textBox4c" refType="w" fact="0.21"/>
                    <dgm:constr type="h" for="ch" forName="textBox4c" refType="h" fact="0.618"/>
                    <dgm:constr type="userC" refType="h" refFor="ch" refForName="bullet4c" fact="0.53"/>
                    <dgm:constr type="l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l" for="ch" forName="textBox4d" refType="ctrX" refFor="ch" refForName="bullet4d"/>
                    <dgm:constr type="t" for="ch" forName="textBox4d" refType="ctrY" refFor="ch" refForName="bullet4d"/>
                    <dgm:constr type="w" for="ch" forName="textBox4d" refType="w" fact="0.21"/>
                    <dgm:constr type="h" for="ch" forName="textBox4d" refType="h" fact="0.717"/>
                    <dgm:constr type="userD" refType="h" refFor="ch" refForName="bullet4d" fact="0.53"/>
                    <dgm:constr type="lMarg" for="ch" forName="textBox4d" refType="userD" fact="2.834"/>
                    <dgm:constr type="primFontSz" for="ch" ptType="node" op="equ" val="65"/>
                  </dgm:constrLst>
                </dgm:if>
                <dgm:else name="Name82">
                  <dgm:constrLst>
                    <dgm:constr type="ctrX" for="ch" forName="bullet4a" refType="w" fact="0.11"/>
                    <dgm:constr type="ctrY" for="ch" forName="bullet4a" refType="h" fact="0.762"/>
                    <dgm:constr type="w" for="ch" forName="bullet4a" refType="w" fact="0.023"/>
                    <dgm:constr type="h" for="ch" forName="bullet4a" refType="w" refFor="ch" refForName="bullet4a"/>
                    <dgm:constr type="r" for="ch" forName="textBox4a" refType="ctrX" refFor="ch" refForName="bullet4a"/>
                    <dgm:constr type="b" for="ch" forName="textBox4a" refType="ctrY" refFor="ch" refForName="bullet4a"/>
                    <dgm:constr type="w" for="ch" forName="textBox4a" refType="w" fact="0.11"/>
                    <dgm:constr type="h" for="ch" forName="textBox4a" refType="h" fact="0.762"/>
                    <dgm:constr type="userA" refType="h" refFor="ch" refForName="bullet4a" fact="0.53"/>
                    <dgm:constr type="r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r" for="ch" forName="textBox4b" refType="ctrX" refFor="ch" refForName="bullet4b"/>
                    <dgm:constr type="b" for="ch" forName="textBox4b" refType="ctrY" refFor="ch" refForName="bullet4b"/>
                    <dgm:constr type="w" for="ch" forName="textBox4b" refType="w" fact="0.171"/>
                    <dgm:constr type="h" for="ch" forName="textBox4b" refType="h" fact="0.543"/>
                    <dgm:constr type="userB" refType="h" refFor="ch" refForName="bullet4b" fact="0.53"/>
                    <dgm:constr type="r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r" for="ch" forName="textBox4c" refType="ctrX" refFor="ch" refForName="bullet4c"/>
                    <dgm:constr type="b" for="ch" forName="textBox4c" refType="ctrY" refFor="ch" refForName="bullet4c"/>
                    <dgm:constr type="w" for="ch" forName="textBox4c" refType="w" fact="0.21"/>
                    <dgm:constr type="h" for="ch" forName="textBox4c" refType="h" fact="0.382"/>
                    <dgm:constr type="userC" refType="h" refFor="ch" refForName="bullet4c" fact="0.53"/>
                    <dgm:constr type="r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r" for="ch" forName="textBox4d" refType="ctrX" refFor="ch" refForName="bullet4d"/>
                    <dgm:constr type="b" for="ch" forName="textBox4d" refType="ctrY" refFor="ch" refForName="bullet4d"/>
                    <dgm:constr type="w" for="ch" forName="textBox4d" refType="w" fact="0.21"/>
                    <dgm:constr type="h" for="ch" forName="textBox4d" refType="h" fact="0.283"/>
                    <dgm:constr type="userD" refType="h" refFor="ch" refForName="bullet4d" fact="0.53"/>
                    <dgm:constr type="rMarg" for="ch" forName="textBox4d" refType="userD" fact="2.834"/>
                    <dgm:constr type="primFontSz" for="ch" ptType="node" op="equ" val="65"/>
                  </dgm:constrLst>
                </dgm:else>
              </dgm:choose>
              <dgm:ruleLst/>
              <dgm:forEach name="Name83" axis="ch" ptType="node" cnt="1">
                <dgm:layoutNode name="bullet4a" styleLbl="node1">
                  <dgm:alg type="sp"/>
                  <dgm:shape xmlns:r="http://schemas.openxmlformats.org/officeDocument/2006/relationships" type="ellipse" r:blip="">
                    <dgm:adjLst/>
                  </dgm:shape>
                  <dgm:presOf/>
                  <dgm:constrLst/>
                  <dgm:ruleLst/>
                </dgm:layoutNode>
                <dgm:layoutNode name="textBox4a" styleLbl="revTx">
                  <dgm:varLst>
                    <dgm:bulletEnabled val="1"/>
                  </dgm:varLst>
                  <dgm:choose name="Name84">
                    <dgm:if name="Name85" func="var" arg="dir" op="equ" val="norm">
                      <dgm:choose name="Name86">
                        <dgm:if name="Name87" axis="root des" ptType="all node" func="maxDepth" op="gt" val="1">
                          <dgm:alg type="tx">
                            <dgm:param type="txAnchorVert" val="t"/>
                            <dgm:param type="parTxLTRAlign" val="l"/>
                            <dgm:param type="parTxRTLAlign" val="r"/>
                          </dgm:alg>
                        </dgm:if>
                        <dgm:else name="Name88">
                          <dgm:alg type="tx">
                            <dgm:param type="txAnchorVert" val="t"/>
                            <dgm:param type="parTxLTRAlign" val="l"/>
                            <dgm:param type="parTxRTLAlign" val="l"/>
                          </dgm:alg>
                        </dgm:else>
                      </dgm:choose>
                    </dgm:if>
                    <dgm:else name="Name89">
                      <dgm:choose name="Name90">
                        <dgm:if name="Name91" axis="root des" ptType="all node" func="maxDepth" op="gt" val="1">
                          <dgm:alg type="tx">
                            <dgm:param type="txAnchorVert" val="b"/>
                            <dgm:param type="txAnchorVertCh" val="b"/>
                            <dgm:param type="parTxLTRAlign" val="l"/>
                            <dgm:param type="parTxRTLAlign" val="r"/>
                          </dgm:alg>
                        </dgm:if>
                        <dgm:else name="Name9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rMarg"/>
                        <dgm:constr type="tMarg"/>
                        <dgm:constr type="bMarg"/>
                      </dgm:constrLst>
                    </dgm:if>
                    <dgm:else name="Name95">
                      <dgm:constrLst>
                        <dgm:constr type="lMarg"/>
                        <dgm:constr type="tMarg"/>
                        <dgm:constr type="bMarg"/>
                      </dgm:constrLst>
                    </dgm:else>
                  </dgm:choose>
                  <dgm:ruleLst>
                    <dgm:rule type="primFontSz" val="5" fact="NaN" max="NaN"/>
                  </dgm:ruleLst>
                </dgm:layoutNode>
              </dgm:forEach>
              <dgm:forEach name="Name96" axis="ch" ptType="node" st="2" cnt="1">
                <dgm:layoutNode name="bullet4b" styleLbl="node1">
                  <dgm:alg type="sp"/>
                  <dgm:shape xmlns:r="http://schemas.openxmlformats.org/officeDocument/2006/relationships" type="ellipse" r:blip="">
                    <dgm:adjLst/>
                  </dgm:shape>
                  <dgm:presOf/>
                  <dgm:constrLst/>
                  <dgm:ruleLst/>
                </dgm:layoutNode>
                <dgm:layoutNode name="textBox4b" styleLbl="revTx">
                  <dgm:varLst>
                    <dgm:bulletEnabled val="1"/>
                  </dgm:varLst>
                  <dgm:choose name="Name97">
                    <dgm:if name="Name98" func="var" arg="dir" op="equ" val="norm">
                      <dgm:choose name="Name99">
                        <dgm:if name="Name100" axis="root des" ptType="all node" func="maxDepth" op="gt" val="1">
                          <dgm:alg type="tx">
                            <dgm:param type="txAnchorVert" val="t"/>
                            <dgm:param type="parTxLTRAlign" val="l"/>
                            <dgm:param type="parTxRTLAlign" val="r"/>
                          </dgm:alg>
                        </dgm:if>
                        <dgm:else name="Name101">
                          <dgm:alg type="tx">
                            <dgm:param type="txAnchorVert" val="t"/>
                            <dgm:param type="parTxLTRAlign" val="l"/>
                            <dgm:param type="parTxRTLAlign" val="l"/>
                          </dgm:alg>
                        </dgm:else>
                      </dgm:choose>
                    </dgm:if>
                    <dgm:else name="Name102">
                      <dgm:choose name="Name103">
                        <dgm:if name="Name104" axis="root des" ptType="all node" func="maxDepth" op="gt" val="1">
                          <dgm:alg type="tx">
                            <dgm:param type="txAnchorVert" val="b"/>
                            <dgm:param type="txAnchorVertCh" val="b"/>
                            <dgm:param type="parTxLTRAlign" val="l"/>
                            <dgm:param type="parTxRTLAlign" val="r"/>
                          </dgm:alg>
                        </dgm:if>
                        <dgm:else name="Name10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06">
                    <dgm:if name="Name107" func="var" arg="dir" op="equ" val="norm">
                      <dgm:constrLst>
                        <dgm:constr type="rMarg"/>
                        <dgm:constr type="tMarg"/>
                        <dgm:constr type="bMarg"/>
                      </dgm:constrLst>
                    </dgm:if>
                    <dgm:else name="Name108">
                      <dgm:constrLst>
                        <dgm:constr type="lMarg"/>
                        <dgm:constr type="tMarg"/>
                        <dgm:constr type="bMarg"/>
                      </dgm:constrLst>
                    </dgm:else>
                  </dgm:choose>
                  <dgm:ruleLst>
                    <dgm:rule type="primFontSz" val="5" fact="NaN" max="NaN"/>
                  </dgm:ruleLst>
                </dgm:layoutNode>
              </dgm:forEach>
              <dgm:forEach name="Name109" axis="ch" ptType="node" st="3" cnt="1">
                <dgm:layoutNode name="bullet4c" styleLbl="node1">
                  <dgm:alg type="sp"/>
                  <dgm:shape xmlns:r="http://schemas.openxmlformats.org/officeDocument/2006/relationships" type="ellipse" r:blip="">
                    <dgm:adjLst/>
                  </dgm:shape>
                  <dgm:presOf/>
                  <dgm:constrLst/>
                  <dgm:ruleLst/>
                </dgm:layoutNode>
                <dgm:layoutNode name="textBox4c" styleLbl="revTx">
                  <dgm:varLst>
                    <dgm:bulletEnabled val="1"/>
                  </dgm:varLst>
                  <dgm:choose name="Name110">
                    <dgm:if name="Name111" func="var" arg="dir" op="equ" val="norm">
                      <dgm:choose name="Name112">
                        <dgm:if name="Name113" axis="root des" ptType="all node" func="maxDepth" op="gt" val="1">
                          <dgm:alg type="tx">
                            <dgm:param type="txAnchorVert" val="t"/>
                            <dgm:param type="parTxLTRAlign" val="l"/>
                            <dgm:param type="parTxRTLAlign" val="r"/>
                          </dgm:alg>
                        </dgm:if>
                        <dgm:else name="Name114">
                          <dgm:alg type="tx">
                            <dgm:param type="txAnchorVert" val="t"/>
                            <dgm:param type="parTxLTRAlign" val="l"/>
                            <dgm:param type="parTxRTLAlign" val="l"/>
                          </dgm:alg>
                        </dgm:else>
                      </dgm:choose>
                    </dgm:if>
                    <dgm:else name="Name115">
                      <dgm:choose name="Name116">
                        <dgm:if name="Name117" axis="root des" ptType="all node" func="maxDepth" op="gt" val="1">
                          <dgm:alg type="tx">
                            <dgm:param type="txAnchorVert" val="b"/>
                            <dgm:param type="txAnchorVertCh" val="b"/>
                            <dgm:param type="parTxLTRAlign" val="l"/>
                            <dgm:param type="parTxRTLAlign" val="r"/>
                          </dgm:alg>
                        </dgm:if>
                        <dgm:else name="Name11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19">
                    <dgm:if name="Name120" func="var" arg="dir" op="equ" val="norm">
                      <dgm:constrLst>
                        <dgm:constr type="rMarg"/>
                        <dgm:constr type="tMarg"/>
                        <dgm:constr type="bMarg"/>
                      </dgm:constrLst>
                    </dgm:if>
                    <dgm:else name="Name121">
                      <dgm:constrLst>
                        <dgm:constr type="lMarg"/>
                        <dgm:constr type="tMarg"/>
                        <dgm:constr type="bMarg"/>
                      </dgm:constrLst>
                    </dgm:else>
                  </dgm:choose>
                  <dgm:ruleLst>
                    <dgm:rule type="primFontSz" val="5" fact="NaN" max="NaN"/>
                  </dgm:ruleLst>
                </dgm:layoutNode>
              </dgm:forEach>
              <dgm:forEach name="Name122" axis="ch" ptType="node" st="4" cnt="1">
                <dgm:layoutNode name="bullet4d" styleLbl="node1">
                  <dgm:alg type="sp"/>
                  <dgm:shape xmlns:r="http://schemas.openxmlformats.org/officeDocument/2006/relationships" type="ellipse" r:blip="">
                    <dgm:adjLst/>
                  </dgm:shape>
                  <dgm:presOf/>
                  <dgm:constrLst/>
                  <dgm:ruleLst/>
                </dgm:layoutNode>
                <dgm:layoutNode name="textBox4d" styleLbl="revTx">
                  <dgm:varLst>
                    <dgm:bulletEnabled val="1"/>
                  </dgm:varLst>
                  <dgm:choose name="Name123">
                    <dgm:if name="Name124" func="var" arg="dir" op="equ" val="norm">
                      <dgm:choose name="Name125">
                        <dgm:if name="Name126" axis="root des" ptType="all node" func="maxDepth" op="gt" val="1">
                          <dgm:alg type="tx">
                            <dgm:param type="txAnchorVert" val="t"/>
                            <dgm:param type="parTxLTRAlign" val="l"/>
                            <dgm:param type="parTxRTLAlign" val="r"/>
                          </dgm:alg>
                        </dgm:if>
                        <dgm:else name="Name127">
                          <dgm:alg type="tx">
                            <dgm:param type="txAnchorVert" val="t"/>
                            <dgm:param type="parTxLTRAlign" val="l"/>
                            <dgm:param type="parTxRTLAlign" val="l"/>
                          </dgm:alg>
                        </dgm:else>
                      </dgm:choose>
                    </dgm:if>
                    <dgm:else name="Name128">
                      <dgm:choose name="Name129">
                        <dgm:if name="Name130" axis="root des" ptType="all node" func="maxDepth" op="gt" val="1">
                          <dgm:alg type="tx">
                            <dgm:param type="txAnchorVert" val="b"/>
                            <dgm:param type="txAnchorVertCh" val="b"/>
                            <dgm:param type="parTxLTRAlign" val="l"/>
                            <dgm:param type="parTxRTLAlign" val="r"/>
                          </dgm:alg>
                        </dgm:if>
                        <dgm:else name="Name13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32">
                    <dgm:if name="Name133" func="var" arg="dir" op="equ" val="norm">
                      <dgm:constrLst>
                        <dgm:constr type="rMarg"/>
                        <dgm:constr type="tMarg"/>
                        <dgm:constr type="bMarg"/>
                      </dgm:constrLst>
                    </dgm:if>
                    <dgm:else name="Name134">
                      <dgm:constrLst>
                        <dgm:constr type="lMarg"/>
                        <dgm:constr type="tMarg"/>
                        <dgm:constr type="bMarg"/>
                      </dgm:constrLst>
                    </dgm:else>
                  </dgm:choose>
                  <dgm:ruleLst>
                    <dgm:rule type="primFontSz" val="5" fact="NaN" max="NaN"/>
                  </dgm:ruleLst>
                </dgm:layoutNode>
              </dgm:forEach>
            </dgm:layoutNode>
          </dgm:if>
          <dgm:else name="Name135">
            <dgm:layoutNode name="arrowDiagram5">
              <dgm:alg type="composite">
                <dgm:param type="vertAlign" val="none"/>
                <dgm:param type="horzAlign" val="none"/>
              </dgm:alg>
              <dgm:shape xmlns:r="http://schemas.openxmlformats.org/officeDocument/2006/relationships" r:blip="">
                <dgm:adjLst/>
              </dgm:shape>
              <dgm:presOf/>
              <dgm:choose name="Name136">
                <dgm:if name="Name137" func="var" arg="dir" op="equ" val="norm">
                  <dgm:constrLst>
                    <dgm:constr type="ctrX" for="ch" forName="bullet5a" refType="w" fact="0.11"/>
                    <dgm:constr type="ctrY" for="ch" forName="bullet5a" refType="h" fact="0.762"/>
                    <dgm:constr type="w" for="ch" forName="bullet5a" refType="w" fact="0.023"/>
                    <dgm:constr type="h" for="ch" forName="bullet5a" refType="w" refFor="ch" refForName="bullet5a"/>
                    <dgm:constr type="l" for="ch" forName="textBox5a" refType="ctrX" refFor="ch" refForName="bullet5a"/>
                    <dgm:constr type="t" for="ch" forName="textBox5a" refType="ctrY" refFor="ch" refForName="bullet5a"/>
                    <dgm:constr type="w" for="ch" forName="textBox5a" refType="w" fact="0.131"/>
                    <dgm:constr type="h" for="ch" forName="textBox5a" refType="h" fact="0.238"/>
                    <dgm:constr type="userA" refType="h" refFor="ch" refForName="bullet5a" fact="0.53"/>
                    <dgm:constr type="l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l" for="ch" forName="textBox5b" refType="ctrX" refFor="ch" refForName="bullet5b"/>
                    <dgm:constr type="t" for="ch" forName="textBox5b" refType="ctrY" refFor="ch" refForName="bullet5b"/>
                    <dgm:constr type="w" for="ch" forName="textBox5b" refType="w" fact="0.166"/>
                    <dgm:constr type="h" for="ch" forName="textBox5b" refType="h" fact="0.419"/>
                    <dgm:constr type="userB" refType="h" refFor="ch" refForName="bullet5b" fact="0.53"/>
                    <dgm:constr type="l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l" for="ch" forName="textBox5c" refType="ctrX" refFor="ch" refForName="bullet5c"/>
                    <dgm:constr type="t" for="ch" forName="textBox5c" refType="ctrY" refFor="ch" refForName="bullet5c"/>
                    <dgm:constr type="w" for="ch" forName="textBox5c" refType="w" fact="0.193"/>
                    <dgm:constr type="h" for="ch" forName="textBox5c" refType="h" fact="0.562"/>
                    <dgm:constr type="userC" refType="h" refFor="ch" refForName="bullet5c" fact="0.53"/>
                    <dgm:constr type="l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l" for="ch" forName="textBox5d" refType="ctrX" refFor="ch" refForName="bullet5d"/>
                    <dgm:constr type="t" for="ch" forName="textBox5d" refType="ctrY" refFor="ch" refForName="bullet5d"/>
                    <dgm:constr type="w" for="ch" forName="textBox5d" refType="w" fact="0.2"/>
                    <dgm:constr type="h" for="ch" forName="textBox5d" refType="h" fact="0.67"/>
                    <dgm:constr type="userD" refType="h" refFor="ch" refForName="bullet5d" fact="0.53"/>
                    <dgm:constr type="l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l" for="ch" forName="textBox5e" refType="ctrX" refFor="ch" refForName="bullet5e"/>
                    <dgm:constr type="t" for="ch" forName="textBox5e" refType="ctrY" refFor="ch" refForName="bullet5e"/>
                    <dgm:constr type="w" for="ch" forName="textBox5e" refType="w" fact="0.2"/>
                    <dgm:constr type="h" for="ch" forName="textBox5e" refType="h" fact="0.736"/>
                    <dgm:constr type="userE" refType="h" refFor="ch" refForName="bullet5e" fact="0.53"/>
                    <dgm:constr type="lMarg" for="ch" forName="textBox5e" refType="userE" fact="2.834"/>
                    <dgm:constr type="primFontSz" for="ch" ptType="node" op="equ" val="65"/>
                  </dgm:constrLst>
                </dgm:if>
                <dgm:else name="Name138">
                  <dgm:constrLst>
                    <dgm:constr type="ctrX" for="ch" forName="bullet5a" refType="w" fact="0.11"/>
                    <dgm:constr type="ctrY" for="ch" forName="bullet5a" refType="h" fact="0.762"/>
                    <dgm:constr type="w" for="ch" forName="bullet5a" refType="w" fact="0.023"/>
                    <dgm:constr type="h" for="ch" forName="bullet5a" refType="w" refFor="ch" refForName="bullet5a"/>
                    <dgm:constr type="r" for="ch" forName="textBox5a" refType="ctrX" refFor="ch" refForName="bullet5a"/>
                    <dgm:constr type="b" for="ch" forName="textBox5a" refType="ctrY" refFor="ch" refForName="bullet5a"/>
                    <dgm:constr type="w" for="ch" forName="textBox5a" refType="w" fact="0.11"/>
                    <dgm:constr type="h" for="ch" forName="textBox5a" refType="h" fact="0.762"/>
                    <dgm:constr type="userA" refType="h" refFor="ch" refForName="bullet5a" fact="0.53"/>
                    <dgm:constr type="r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r" for="ch" forName="textBox5b" refType="ctrX" refFor="ch" refForName="bullet5b"/>
                    <dgm:constr type="b" for="ch" forName="textBox5b" refType="ctrY" refFor="ch" refForName="bullet5b"/>
                    <dgm:constr type="w" for="ch" forName="textBox5b" refType="w" fact="0.131"/>
                    <dgm:constr type="h" for="ch" forName="textBox5b" refType="h" fact="0.581"/>
                    <dgm:constr type="userB" refType="h" refFor="ch" refForName="bullet5b" fact="0.53"/>
                    <dgm:constr type="r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r" for="ch" forName="textBox5c" refType="ctrX" refFor="ch" refForName="bullet5c"/>
                    <dgm:constr type="b" for="ch" forName="textBox5c" refType="ctrY" refFor="ch" refForName="bullet5c"/>
                    <dgm:constr type="w" for="ch" forName="textBox5c" refType="w" fact="0.166"/>
                    <dgm:constr type="h" for="ch" forName="textBox5c" refType="h" fact="0.438"/>
                    <dgm:constr type="userC" refType="h" refFor="ch" refForName="bullet5c" fact="0.53"/>
                    <dgm:constr type="r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r" for="ch" forName="textBox5d" refType="ctrX" refFor="ch" refForName="bullet5d"/>
                    <dgm:constr type="b" for="ch" forName="textBox5d" refType="ctrY" refFor="ch" refForName="bullet5d"/>
                    <dgm:constr type="w" for="ch" forName="textBox5d" refType="w" fact="0.193"/>
                    <dgm:constr type="h" for="ch" forName="textBox5d" refType="h" fact="0.33"/>
                    <dgm:constr type="userD" refType="h" refFor="ch" refForName="bullet5d" fact="0.53"/>
                    <dgm:constr type="r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r" for="ch" forName="textBox5e" refType="ctrX" refFor="ch" refForName="bullet5e"/>
                    <dgm:constr type="b" for="ch" forName="textBox5e" refType="ctrY" refFor="ch" refForName="bullet5e"/>
                    <dgm:constr type="w" for="ch" forName="textBox5e" refType="w" fact="0.2"/>
                    <dgm:constr type="h" for="ch" forName="textBox5e" refType="h" fact="0.264"/>
                    <dgm:constr type="userE" refType="h" refFor="ch" refForName="bullet5e" fact="0.53"/>
                    <dgm:constr type="rMarg" for="ch" forName="textBox5e" refType="userE" fact="2.834"/>
                    <dgm:constr type="primFontSz" for="ch" ptType="node" op="equ" val="65"/>
                  </dgm:constrLst>
                </dgm:else>
              </dgm:choose>
              <dgm:ruleLst/>
              <dgm:forEach name="Name139" axis="ch" ptType="node" cnt="1">
                <dgm:layoutNode name="bullet5a" styleLbl="node1">
                  <dgm:alg type="sp"/>
                  <dgm:shape xmlns:r="http://schemas.openxmlformats.org/officeDocument/2006/relationships" type="ellipse" r:blip="">
                    <dgm:adjLst/>
                  </dgm:shape>
                  <dgm:presOf/>
                  <dgm:constrLst/>
                  <dgm:ruleLst/>
                </dgm:layoutNode>
                <dgm:layoutNode name="textBox5a" styleLbl="revTx">
                  <dgm:varLst>
                    <dgm:bulletEnabled val="1"/>
                  </dgm:varLst>
                  <dgm:choose name="Name140">
                    <dgm:if name="Name141" func="var" arg="dir" op="equ" val="norm">
                      <dgm:choose name="Name142">
                        <dgm:if name="Name143" axis="root des" ptType="all node" func="maxDepth" op="gt" val="1">
                          <dgm:alg type="tx">
                            <dgm:param type="txAnchorVert" val="t"/>
                            <dgm:param type="parTxLTRAlign" val="l"/>
                            <dgm:param type="parTxRTLAlign" val="r"/>
                          </dgm:alg>
                        </dgm:if>
                        <dgm:else name="Name144">
                          <dgm:alg type="tx">
                            <dgm:param type="txAnchorVert" val="t"/>
                            <dgm:param type="parTxLTRAlign" val="l"/>
                            <dgm:param type="parTxRTLAlign" val="l"/>
                          </dgm:alg>
                        </dgm:else>
                      </dgm:choose>
                    </dgm:if>
                    <dgm:else name="Name145">
                      <dgm:choose name="Name146">
                        <dgm:if name="Name147" axis="root des" ptType="all node" func="maxDepth" op="gt" val="1">
                          <dgm:alg type="tx">
                            <dgm:param type="txAnchorVert" val="b"/>
                            <dgm:param type="txAnchorVertCh" val="b"/>
                            <dgm:param type="parTxLTRAlign" val="l"/>
                            <dgm:param type="parTxRTLAlign" val="r"/>
                          </dgm:alg>
                        </dgm:if>
                        <dgm:else name="Name14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49">
                    <dgm:if name="Name150" func="var" arg="dir" op="equ" val="norm">
                      <dgm:constrLst>
                        <dgm:constr type="rMarg"/>
                        <dgm:constr type="tMarg"/>
                        <dgm:constr type="bMarg"/>
                      </dgm:constrLst>
                    </dgm:if>
                    <dgm:else name="Name151">
                      <dgm:constrLst>
                        <dgm:constr type="lMarg"/>
                        <dgm:constr type="tMarg"/>
                        <dgm:constr type="bMarg"/>
                      </dgm:constrLst>
                    </dgm:else>
                  </dgm:choose>
                  <dgm:ruleLst>
                    <dgm:rule type="primFontSz" val="5" fact="NaN" max="NaN"/>
                  </dgm:ruleLst>
                </dgm:layoutNode>
              </dgm:forEach>
              <dgm:forEach name="Name152" axis="ch" ptType="node" st="2" cnt="1">
                <dgm:layoutNode name="bullet5b" styleLbl="node1">
                  <dgm:alg type="sp"/>
                  <dgm:shape xmlns:r="http://schemas.openxmlformats.org/officeDocument/2006/relationships" type="ellipse" r:blip="">
                    <dgm:adjLst/>
                  </dgm:shape>
                  <dgm:presOf/>
                  <dgm:constrLst/>
                  <dgm:ruleLst/>
                </dgm:layoutNode>
                <dgm:layoutNode name="textBox5b" styleLbl="revTx">
                  <dgm:varLst>
                    <dgm:bulletEnabled val="1"/>
                  </dgm:varLst>
                  <dgm:choose name="Name153">
                    <dgm:if name="Name154" func="var" arg="dir" op="equ" val="norm">
                      <dgm:choose name="Name155">
                        <dgm:if name="Name156" axis="root des" ptType="all node" func="maxDepth" op="gt" val="1">
                          <dgm:alg type="tx">
                            <dgm:param type="txAnchorVert" val="t"/>
                            <dgm:param type="parTxLTRAlign" val="l"/>
                            <dgm:param type="parTxRTLAlign" val="r"/>
                          </dgm:alg>
                        </dgm:if>
                        <dgm:else name="Name157">
                          <dgm:alg type="tx">
                            <dgm:param type="txAnchorVert" val="t"/>
                            <dgm:param type="parTxLTRAlign" val="l"/>
                            <dgm:param type="parTxRTLAlign" val="l"/>
                          </dgm:alg>
                        </dgm:else>
                      </dgm:choose>
                    </dgm:if>
                    <dgm:else name="Name158">
                      <dgm:choose name="Name159">
                        <dgm:if name="Name160" axis="root des" ptType="all node" func="maxDepth" op="gt" val="1">
                          <dgm:alg type="tx">
                            <dgm:param type="txAnchorVert" val="b"/>
                            <dgm:param type="txAnchorVertCh" val="b"/>
                            <dgm:param type="parTxLTRAlign" val="l"/>
                            <dgm:param type="parTxRTLAlign" val="r"/>
                          </dgm:alg>
                        </dgm:if>
                        <dgm:else name="Name16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62">
                    <dgm:if name="Name163" func="var" arg="dir" op="equ" val="norm">
                      <dgm:constrLst>
                        <dgm:constr type="rMarg"/>
                        <dgm:constr type="tMarg"/>
                        <dgm:constr type="bMarg"/>
                      </dgm:constrLst>
                    </dgm:if>
                    <dgm:else name="Name164">
                      <dgm:constrLst>
                        <dgm:constr type="lMarg"/>
                        <dgm:constr type="tMarg"/>
                        <dgm:constr type="bMarg"/>
                      </dgm:constrLst>
                    </dgm:else>
                  </dgm:choose>
                  <dgm:ruleLst>
                    <dgm:rule type="primFontSz" val="5" fact="NaN" max="NaN"/>
                  </dgm:ruleLst>
                </dgm:layoutNode>
              </dgm:forEach>
              <dgm:forEach name="Name165" axis="ch" ptType="node" st="3" cnt="1">
                <dgm:layoutNode name="bullet5c" styleLbl="node1">
                  <dgm:alg type="sp"/>
                  <dgm:shape xmlns:r="http://schemas.openxmlformats.org/officeDocument/2006/relationships" type="ellipse" r:blip="">
                    <dgm:adjLst/>
                  </dgm:shape>
                  <dgm:presOf/>
                  <dgm:constrLst/>
                  <dgm:ruleLst/>
                </dgm:layoutNode>
                <dgm:layoutNode name="textBox5c" styleLbl="revTx">
                  <dgm:varLst>
                    <dgm:bulletEnabled val="1"/>
                  </dgm:varLst>
                  <dgm:choose name="Name166">
                    <dgm:if name="Name167" func="var" arg="dir" op="equ" val="norm">
                      <dgm:choose name="Name168">
                        <dgm:if name="Name169" axis="root des" ptType="all node" func="maxDepth" op="gt" val="1">
                          <dgm:alg type="tx">
                            <dgm:param type="txAnchorVert" val="t"/>
                            <dgm:param type="parTxLTRAlign" val="l"/>
                            <dgm:param type="parTxRTLAlign" val="r"/>
                          </dgm:alg>
                        </dgm:if>
                        <dgm:else name="Name170">
                          <dgm:alg type="tx">
                            <dgm:param type="txAnchorVert" val="t"/>
                            <dgm:param type="parTxLTRAlign" val="l"/>
                            <dgm:param type="parTxRTLAlign" val="l"/>
                          </dgm:alg>
                        </dgm:else>
                      </dgm:choose>
                    </dgm:if>
                    <dgm:else name="Name171">
                      <dgm:choose name="Name172">
                        <dgm:if name="Name173" axis="root des" ptType="all node" func="maxDepth" op="gt" val="1">
                          <dgm:alg type="tx">
                            <dgm:param type="txAnchorVert" val="b"/>
                            <dgm:param type="txAnchorVertCh" val="b"/>
                            <dgm:param type="parTxLTRAlign" val="l"/>
                            <dgm:param type="parTxRTLAlign" val="r"/>
                          </dgm:alg>
                        </dgm:if>
                        <dgm:else name="Name174">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75">
                    <dgm:if name="Name176" func="var" arg="dir" op="equ" val="norm">
                      <dgm:constrLst>
                        <dgm:constr type="rMarg"/>
                        <dgm:constr type="tMarg"/>
                        <dgm:constr type="bMarg"/>
                      </dgm:constrLst>
                    </dgm:if>
                    <dgm:else name="Name177">
                      <dgm:constrLst>
                        <dgm:constr type="lMarg"/>
                        <dgm:constr type="tMarg"/>
                        <dgm:constr type="bMarg"/>
                      </dgm:constrLst>
                    </dgm:else>
                  </dgm:choose>
                  <dgm:ruleLst>
                    <dgm:rule type="primFontSz" val="5" fact="NaN" max="NaN"/>
                  </dgm:ruleLst>
                </dgm:layoutNode>
              </dgm:forEach>
              <dgm:forEach name="Name178" axis="ch" ptType="node" st="4" cnt="1">
                <dgm:layoutNode name="bullet5d" styleLbl="node1">
                  <dgm:alg type="sp"/>
                  <dgm:shape xmlns:r="http://schemas.openxmlformats.org/officeDocument/2006/relationships" type="ellipse" r:blip="">
                    <dgm:adjLst/>
                  </dgm:shape>
                  <dgm:presOf/>
                  <dgm:constrLst/>
                  <dgm:ruleLst/>
                </dgm:layoutNode>
                <dgm:layoutNode name="textBox5d" styleLbl="revTx">
                  <dgm:varLst>
                    <dgm:bulletEnabled val="1"/>
                  </dgm:varLst>
                  <dgm:choose name="Name179">
                    <dgm:if name="Name180" func="var" arg="dir" op="equ" val="norm">
                      <dgm:choose name="Name181">
                        <dgm:if name="Name182" axis="root des" ptType="all node" func="maxDepth" op="gt" val="1">
                          <dgm:alg type="tx">
                            <dgm:param type="txAnchorVert" val="t"/>
                            <dgm:param type="parTxLTRAlign" val="l"/>
                            <dgm:param type="parTxRTLAlign" val="r"/>
                          </dgm:alg>
                        </dgm:if>
                        <dgm:else name="Name183">
                          <dgm:alg type="tx">
                            <dgm:param type="txAnchorVert" val="t"/>
                            <dgm:param type="parTxLTRAlign" val="l"/>
                            <dgm:param type="parTxRTLAlign" val="l"/>
                          </dgm:alg>
                        </dgm:else>
                      </dgm:choose>
                    </dgm:if>
                    <dgm:else name="Name184">
                      <dgm:choose name="Name185">
                        <dgm:if name="Name186" axis="root des" ptType="all node" func="maxDepth" op="gt" val="1">
                          <dgm:alg type="tx">
                            <dgm:param type="txAnchorVert" val="b"/>
                            <dgm:param type="txAnchorVertCh" val="b"/>
                            <dgm:param type="parTxLTRAlign" val="l"/>
                            <dgm:param type="parTxRTLAlign" val="r"/>
                          </dgm:alg>
                        </dgm:if>
                        <dgm:else name="Name187">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88">
                    <dgm:if name="Name189" func="var" arg="dir" op="equ" val="norm">
                      <dgm:constrLst>
                        <dgm:constr type="rMarg"/>
                        <dgm:constr type="tMarg"/>
                        <dgm:constr type="bMarg"/>
                      </dgm:constrLst>
                    </dgm:if>
                    <dgm:else name="Name190">
                      <dgm:constrLst>
                        <dgm:constr type="lMarg"/>
                        <dgm:constr type="tMarg"/>
                        <dgm:constr type="bMarg"/>
                      </dgm:constrLst>
                    </dgm:else>
                  </dgm:choose>
                  <dgm:ruleLst>
                    <dgm:rule type="primFontSz" val="5" fact="NaN" max="NaN"/>
                  </dgm:ruleLst>
                </dgm:layoutNode>
              </dgm:forEach>
              <dgm:forEach name="Name191" axis="ch" ptType="node" st="5" cnt="1">
                <dgm:layoutNode name="bullet5e" styleLbl="node1">
                  <dgm:alg type="sp"/>
                  <dgm:shape xmlns:r="http://schemas.openxmlformats.org/officeDocument/2006/relationships" type="ellipse" r:blip="">
                    <dgm:adjLst/>
                  </dgm:shape>
                  <dgm:presOf/>
                  <dgm:constrLst/>
                  <dgm:ruleLst/>
                </dgm:layoutNode>
                <dgm:layoutNode name="textBox5e" styleLbl="revTx">
                  <dgm:varLst>
                    <dgm:bulletEnabled val="1"/>
                  </dgm:varLst>
                  <dgm:choose name="Name192">
                    <dgm:if name="Name193" func="var" arg="dir" op="equ" val="norm">
                      <dgm:choose name="Name194">
                        <dgm:if name="Name195" axis="root des" ptType="all node" func="maxDepth" op="gt" val="1">
                          <dgm:alg type="tx">
                            <dgm:param type="txAnchorVert" val="t"/>
                            <dgm:param type="parTxLTRAlign" val="l"/>
                            <dgm:param type="parTxRTLAlign" val="r"/>
                          </dgm:alg>
                        </dgm:if>
                        <dgm:else name="Name196">
                          <dgm:alg type="tx">
                            <dgm:param type="txAnchorVert" val="t"/>
                            <dgm:param type="parTxLTRAlign" val="l"/>
                            <dgm:param type="parTxRTLAlign" val="l"/>
                          </dgm:alg>
                        </dgm:else>
                      </dgm:choose>
                    </dgm:if>
                    <dgm:else name="Name197">
                      <dgm:choose name="Name198">
                        <dgm:if name="Name199" axis="root des" ptType="all node" func="maxDepth" op="gt" val="1">
                          <dgm:alg type="tx">
                            <dgm:param type="txAnchorVert" val="b"/>
                            <dgm:param type="txAnchorVertCh" val="b"/>
                            <dgm:param type="parTxLTRAlign" val="l"/>
                            <dgm:param type="parTxRTLAlign" val="r"/>
                          </dgm:alg>
                        </dgm:if>
                        <dgm:else name="Name200">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1">
                    <dgm:if name="Name202" func="var" arg="dir" op="equ" val="norm">
                      <dgm:constrLst>
                        <dgm:constr type="rMarg"/>
                        <dgm:constr type="tMarg"/>
                        <dgm:constr type="bMarg"/>
                      </dgm:constrLst>
                    </dgm:if>
                    <dgm:else name="Name203">
                      <dgm:constrLst>
                        <dgm:constr type="lMarg"/>
                        <dgm:constr type="tMarg"/>
                        <dgm:constr type="bMarg"/>
                      </dgm:constrLst>
                    </dgm:else>
                  </dgm:choose>
                  <dgm:ruleLst>
                    <dgm:rule type="primFontSz" val="5" fact="NaN" max="NaN"/>
                  </dgm:ruleLst>
                </dgm:layoutNode>
              </dgm:forEach>
            </dgm:layoutNode>
          </dgm:else>
        </dgm:choose>
      </dgm:if>
      <dgm:else name="Name204"/>
    </dgm:choose>
  </dgm:layoutNode>
</dgm:layoutDef>
</file>

<file path=ppt/diagrams/quickStyle1.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E898157-852B-4C5E-8729-EF04019B2523}" type="datetimeFigureOut">
              <a:rPr lang="en-US" smtClean="0"/>
              <a:pPr/>
              <a:t>12/10/2024</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508B96E-DFA7-41EB-A16D-4572326A69AE}" type="slidenum">
              <a:rPr lang="en-US" smtClean="0"/>
              <a:pPr/>
              <a:t>‹#›</a:t>
            </a:fld>
            <a:endParaRPr lang="en-US"/>
          </a:p>
        </p:txBody>
      </p:sp>
    </p:spTree>
    <p:extLst>
      <p:ext uri="{BB962C8B-B14F-4D97-AF65-F5344CB8AC3E}">
        <p14:creationId xmlns:p14="http://schemas.microsoft.com/office/powerpoint/2010/main" val="22806938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62D17A97-C503-49A5-8977-99292654C7C0}" type="slidenum">
              <a:rPr lang="en-US"/>
              <a:pPr eaLnBrk="1" hangingPunct="1"/>
              <a:t>6</a:t>
            </a:fld>
            <a:endParaRPr lang="en-US"/>
          </a:p>
        </p:txBody>
      </p:sp>
      <p:sp>
        <p:nvSpPr>
          <p:cNvPr id="65539" name="Slide Image Placeholder 1"/>
          <p:cNvSpPr>
            <a:spLocks noGrp="1" noRot="1" noChangeAspect="1" noTextEdit="1"/>
          </p:cNvSpPr>
          <p:nvPr>
            <p:ph type="sldImg"/>
          </p:nvPr>
        </p:nvSpPr>
        <p:spPr>
          <a:ln/>
        </p:spPr>
      </p:sp>
      <p:sp>
        <p:nvSpPr>
          <p:cNvPr id="65540"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
        <p:nvSpPr>
          <p:cNvPr id="65541" name="Slide Number Placeholder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r" eaLnBrk="1" hangingPunct="1"/>
            <a:fld id="{55D9BDF0-04B7-41C8-AAAB-5FD6344AB341}" type="slidenum">
              <a:rPr lang="en-US" sz="1200">
                <a:cs typeface="Arial" charset="0"/>
              </a:rPr>
              <a:pPr algn="r" eaLnBrk="1" hangingPunct="1"/>
              <a:t>6</a:t>
            </a:fld>
            <a:endParaRPr lang="en-US" sz="1200">
              <a:cs typeface="Arial"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5FF4BA60-2824-4ED5-A44E-E7481D0A5F5D}" type="slidenum">
              <a:rPr lang="en-US"/>
              <a:pPr eaLnBrk="1" hangingPunct="1"/>
              <a:t>8</a:t>
            </a:fld>
            <a:endParaRPr lang="en-US"/>
          </a:p>
        </p:txBody>
      </p:sp>
      <p:sp>
        <p:nvSpPr>
          <p:cNvPr id="66563" name="Slide Image Placeholder 1"/>
          <p:cNvSpPr>
            <a:spLocks noGrp="1" noRot="1" noChangeAspect="1" noTextEdit="1"/>
          </p:cNvSpPr>
          <p:nvPr>
            <p:ph type="sldImg"/>
          </p:nvPr>
        </p:nvSpPr>
        <p:spPr>
          <a:ln/>
        </p:spPr>
      </p:sp>
      <p:sp>
        <p:nvSpPr>
          <p:cNvPr id="6656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
        <p:nvSpPr>
          <p:cNvPr id="66565" name="Slide Number Placeholder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r" eaLnBrk="1" hangingPunct="1"/>
            <a:fld id="{5AA3FD6D-ED3D-42FB-8D0A-F121D2E37109}" type="slidenum">
              <a:rPr lang="en-US" sz="1200">
                <a:cs typeface="Arial" charset="0"/>
              </a:rPr>
              <a:pPr algn="r" eaLnBrk="1" hangingPunct="1"/>
              <a:t>8</a:t>
            </a:fld>
            <a:endParaRPr lang="en-US" sz="1200">
              <a:cs typeface="Arial"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043C0389-A469-49B1-9E4F-8B93B3A899D3}" type="slidenum">
              <a:rPr lang="en-US"/>
              <a:pPr eaLnBrk="1" hangingPunct="1"/>
              <a:t>12</a:t>
            </a:fld>
            <a:endParaRPr lang="en-US"/>
          </a:p>
        </p:txBody>
      </p:sp>
      <p:sp>
        <p:nvSpPr>
          <p:cNvPr id="68611" name="Slide Image Placeholder 1"/>
          <p:cNvSpPr>
            <a:spLocks noGrp="1" noRot="1" noChangeAspect="1" noTextEdit="1"/>
          </p:cNvSpPr>
          <p:nvPr>
            <p:ph type="sldImg"/>
          </p:nvPr>
        </p:nvSpPr>
        <p:spPr>
          <a:ln/>
        </p:spPr>
      </p:sp>
      <p:sp>
        <p:nvSpPr>
          <p:cNvPr id="68612"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p>
        </p:txBody>
      </p:sp>
      <p:sp>
        <p:nvSpPr>
          <p:cNvPr id="68613" name="Slide Number Placeholder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r" eaLnBrk="1" hangingPunct="1"/>
            <a:fld id="{E8B78E86-ACB6-4C27-ADF1-F3A91D8ECDB8}" type="slidenum">
              <a:rPr lang="en-US" sz="1200">
                <a:cs typeface="Arial" charset="0"/>
              </a:rPr>
              <a:pPr algn="r" eaLnBrk="1" hangingPunct="1"/>
              <a:t>12</a:t>
            </a:fld>
            <a:endParaRPr lang="en-US" sz="1200">
              <a:cs typeface="Arial"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F28CE3AD-4247-4C82-ABC5-694C459E1E6D}" type="slidenum">
              <a:rPr lang="en-US"/>
              <a:pPr eaLnBrk="1" hangingPunct="1"/>
              <a:t>13</a:t>
            </a:fld>
            <a:endParaRPr lang="en-US"/>
          </a:p>
        </p:txBody>
      </p:sp>
      <p:sp>
        <p:nvSpPr>
          <p:cNvPr id="69635" name="Slide Image Placeholder 1"/>
          <p:cNvSpPr>
            <a:spLocks noGrp="1" noRot="1" noChangeAspect="1" noTextEdit="1"/>
          </p:cNvSpPr>
          <p:nvPr>
            <p:ph type="sldImg"/>
          </p:nvPr>
        </p:nvSpPr>
        <p:spPr>
          <a:ln/>
        </p:spPr>
      </p:sp>
      <p:sp>
        <p:nvSpPr>
          <p:cNvPr id="69636"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p>
        </p:txBody>
      </p:sp>
      <p:sp>
        <p:nvSpPr>
          <p:cNvPr id="69637" name="Slide Number Placeholder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r" eaLnBrk="1" hangingPunct="1"/>
            <a:fld id="{5D702B10-02FC-4543-BFBB-E9CDA7D06A3B}" type="slidenum">
              <a:rPr lang="en-US" sz="1200">
                <a:cs typeface="Arial" charset="0"/>
              </a:rPr>
              <a:pPr algn="r" eaLnBrk="1" hangingPunct="1"/>
              <a:t>13</a:t>
            </a:fld>
            <a:endParaRPr lang="en-US" sz="1200">
              <a:cs typeface="Arial"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10405A64-505A-4913-B4F8-43197A394D44}" type="slidenum">
              <a:rPr lang="en-US"/>
              <a:pPr eaLnBrk="1" hangingPunct="1"/>
              <a:t>14</a:t>
            </a:fld>
            <a:endParaRPr lang="en-US"/>
          </a:p>
        </p:txBody>
      </p:sp>
      <p:sp>
        <p:nvSpPr>
          <p:cNvPr id="67587" name="Slide Image Placeholder 1"/>
          <p:cNvSpPr>
            <a:spLocks noGrp="1" noRot="1" noChangeAspect="1" noTextEdit="1"/>
          </p:cNvSpPr>
          <p:nvPr>
            <p:ph type="sldImg"/>
          </p:nvPr>
        </p:nvSpPr>
        <p:spPr>
          <a:ln/>
        </p:spPr>
      </p:sp>
      <p:sp>
        <p:nvSpPr>
          <p:cNvPr id="67588"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p>
        </p:txBody>
      </p:sp>
      <p:sp>
        <p:nvSpPr>
          <p:cNvPr id="67589" name="Slide Number Placeholder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r" eaLnBrk="1" hangingPunct="1"/>
            <a:fld id="{D339CC20-D65D-4487-AB8D-348720870821}" type="slidenum">
              <a:rPr lang="en-US" sz="1200">
                <a:cs typeface="Arial" charset="0"/>
              </a:rPr>
              <a:pPr algn="r" eaLnBrk="1" hangingPunct="1"/>
              <a:t>14</a:t>
            </a:fld>
            <a:endParaRPr lang="en-US" sz="1200">
              <a:cs typeface="Arial" charset="0"/>
            </a:endParaRPr>
          </a:p>
        </p:txBody>
      </p:sp>
    </p:spTree>
    <p:extLst>
      <p:ext uri="{BB962C8B-B14F-4D97-AF65-F5344CB8AC3E}">
        <p14:creationId xmlns:p14="http://schemas.microsoft.com/office/powerpoint/2010/main" val="30579904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7FDF6987-6EC3-442B-A149-1D7950FB2622}" type="slidenum">
              <a:rPr lang="en-US"/>
              <a:pPr eaLnBrk="1" hangingPunct="1"/>
              <a:t>15</a:t>
            </a:fld>
            <a:endParaRPr lang="en-US"/>
          </a:p>
        </p:txBody>
      </p:sp>
      <p:sp>
        <p:nvSpPr>
          <p:cNvPr id="70659" name="Slide Image Placeholder 1"/>
          <p:cNvSpPr>
            <a:spLocks noGrp="1" noRot="1" noChangeAspect="1" noTextEdit="1"/>
          </p:cNvSpPr>
          <p:nvPr>
            <p:ph type="sldImg"/>
          </p:nvPr>
        </p:nvSpPr>
        <p:spPr>
          <a:ln/>
        </p:spPr>
      </p:sp>
      <p:sp>
        <p:nvSpPr>
          <p:cNvPr id="70660"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
        <p:nvSpPr>
          <p:cNvPr id="70661" name="Slide Number Placeholder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r" eaLnBrk="1" hangingPunct="1"/>
            <a:fld id="{4D057667-0FBD-451E-9FA5-FB73F93E7773}" type="slidenum">
              <a:rPr lang="en-US" sz="1200">
                <a:cs typeface="Arial" charset="0"/>
              </a:rPr>
              <a:pPr algn="r" eaLnBrk="1" hangingPunct="1"/>
              <a:t>15</a:t>
            </a:fld>
            <a:endParaRPr lang="en-US" sz="1200">
              <a:cs typeface="Arial"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B021A19-932F-419C-9AE1-45A42EF778A5}" type="slidenum">
              <a:rPr lang="en-US"/>
              <a:pPr/>
              <a:t>45</a:t>
            </a:fld>
            <a:endParaRPr lang="en-US"/>
          </a:p>
        </p:txBody>
      </p:sp>
      <p:sp>
        <p:nvSpPr>
          <p:cNvPr id="228354" name="Rectangle 2"/>
          <p:cNvSpPr>
            <a:spLocks noGrp="1" noRot="1" noChangeAspect="1" noChangeArrowheads="1" noTextEdit="1"/>
          </p:cNvSpPr>
          <p:nvPr>
            <p:ph type="sldImg"/>
          </p:nvPr>
        </p:nvSpPr>
        <p:spPr>
          <a:ln/>
        </p:spPr>
      </p:sp>
      <p:sp>
        <p:nvSpPr>
          <p:cNvPr id="228355" name="Rectangle 3"/>
          <p:cNvSpPr>
            <a:spLocks noGrp="1" noChangeArrowheads="1"/>
          </p:cNvSpPr>
          <p:nvPr>
            <p:ph type="body" idx="1"/>
          </p:nvPr>
        </p:nvSpPr>
        <p:spPr/>
        <p:txBody>
          <a:bodyPr/>
          <a:lstStyle/>
          <a:p>
            <a:endParaRPr lang="vi-VN"/>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0D8B9A12-6959-4828-B9B8-4BB08457D740}" type="slidenum">
              <a:rPr lang="en-US"/>
              <a:pPr/>
              <a:t>59</a:t>
            </a:fld>
            <a:endParaRPr lang="en-US"/>
          </a:p>
        </p:txBody>
      </p:sp>
      <p:sp>
        <p:nvSpPr>
          <p:cNvPr id="158722" name="Slide Image Placeholder 1"/>
          <p:cNvSpPr>
            <a:spLocks noGrp="1" noRot="1" noChangeAspect="1" noTextEdit="1"/>
          </p:cNvSpPr>
          <p:nvPr>
            <p:ph type="sldImg"/>
          </p:nvPr>
        </p:nvSpPr>
        <p:spPr>
          <a:ln/>
          <a:extLst>
            <a:ext uri="{909E8E84-426E-40DD-AFC4-6F175D3DCCD1}">
              <a14:hiddenFill xmlns:a14="http://schemas.microsoft.com/office/drawing/2010/main">
                <a:noFill/>
              </a14:hiddenFill>
            </a:ext>
          </a:extLst>
        </p:spPr>
      </p:sp>
      <p:sp>
        <p:nvSpPr>
          <p:cNvPr id="158723" name="Notes Placeholder 2"/>
          <p:cNvSpPr>
            <a:spLocks noGrp="1"/>
          </p:cNvSpPr>
          <p:nvPr>
            <p:ph type="body" idx="1"/>
          </p:nvPr>
        </p:nvSpPr>
        <p:spPr/>
        <p:txBody>
          <a:bodyPr/>
          <a:lstStyle/>
          <a:p>
            <a:endParaRPr lang="en-US"/>
          </a:p>
        </p:txBody>
      </p:sp>
      <p:sp>
        <p:nvSpPr>
          <p:cNvPr id="158724" name="Slide Number Placeholder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fontAlgn="base">
              <a:spcBef>
                <a:spcPct val="0"/>
              </a:spcBef>
              <a:spcAft>
                <a:spcPct val="0"/>
              </a:spcAft>
              <a:defRPr>
                <a:solidFill>
                  <a:schemeClr val="tx1"/>
                </a:solidFill>
                <a:latin typeface="Arial" charset="0"/>
              </a:defRPr>
            </a:lvl6pPr>
            <a:lvl7pPr marL="2971800" indent="-228600" fontAlgn="base">
              <a:spcBef>
                <a:spcPct val="0"/>
              </a:spcBef>
              <a:spcAft>
                <a:spcPct val="0"/>
              </a:spcAft>
              <a:defRPr>
                <a:solidFill>
                  <a:schemeClr val="tx1"/>
                </a:solidFill>
                <a:latin typeface="Arial" charset="0"/>
              </a:defRPr>
            </a:lvl7pPr>
            <a:lvl8pPr marL="3429000" indent="-228600" fontAlgn="base">
              <a:spcBef>
                <a:spcPct val="0"/>
              </a:spcBef>
              <a:spcAft>
                <a:spcPct val="0"/>
              </a:spcAft>
              <a:defRPr>
                <a:solidFill>
                  <a:schemeClr val="tx1"/>
                </a:solidFill>
                <a:latin typeface="Arial" charset="0"/>
              </a:defRPr>
            </a:lvl8pPr>
            <a:lvl9pPr marL="3886200" indent="-228600" fontAlgn="base">
              <a:spcBef>
                <a:spcPct val="0"/>
              </a:spcBef>
              <a:spcAft>
                <a:spcPct val="0"/>
              </a:spcAft>
              <a:defRPr>
                <a:solidFill>
                  <a:schemeClr val="tx1"/>
                </a:solidFill>
                <a:latin typeface="Arial" charset="0"/>
              </a:defRPr>
            </a:lvl9pPr>
          </a:lstStyle>
          <a:p>
            <a:pPr algn="r"/>
            <a:fld id="{F43AF365-3BEA-4BA0-94EE-693868933053}" type="slidenum">
              <a:rPr lang="en-US" sz="1200">
                <a:cs typeface="Arial" charset="0"/>
              </a:rPr>
              <a:pPr algn="r"/>
              <a:t>59</a:t>
            </a:fld>
            <a:endParaRPr lang="en-US" sz="1200">
              <a:cs typeface="Arial"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A2C102-B8AE-4CC8-8DFD-907875E47A6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D06CCF0-B4C9-4910-B71B-BC5228E90B3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87BE8D5-EACC-475F-B772-4C6E30ECC271}"/>
              </a:ext>
            </a:extLst>
          </p:cNvPr>
          <p:cNvSpPr>
            <a:spLocks noGrp="1"/>
          </p:cNvSpPr>
          <p:nvPr>
            <p:ph type="dt" sz="half" idx="10"/>
          </p:nvPr>
        </p:nvSpPr>
        <p:spPr/>
        <p:txBody>
          <a:bodyPr/>
          <a:lstStyle/>
          <a:p>
            <a:fld id="{084A6D4B-7653-4E0B-8F57-D38CF83377BB}" type="datetimeFigureOut">
              <a:rPr lang="en-US" smtClean="0"/>
              <a:pPr/>
              <a:t>12/10/2024</a:t>
            </a:fld>
            <a:endParaRPr lang="en-US"/>
          </a:p>
        </p:txBody>
      </p:sp>
      <p:sp>
        <p:nvSpPr>
          <p:cNvPr id="5" name="Footer Placeholder 4">
            <a:extLst>
              <a:ext uri="{FF2B5EF4-FFF2-40B4-BE49-F238E27FC236}">
                <a16:creationId xmlns:a16="http://schemas.microsoft.com/office/drawing/2014/main" id="{217793E9-AE2F-44EA-9261-CDDE0A32022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EB453C0-1394-4470-9C6B-5680634C4EC3}"/>
              </a:ext>
            </a:extLst>
          </p:cNvPr>
          <p:cNvSpPr>
            <a:spLocks noGrp="1"/>
          </p:cNvSpPr>
          <p:nvPr>
            <p:ph type="sldNum" sz="quarter" idx="12"/>
          </p:nvPr>
        </p:nvSpPr>
        <p:spPr/>
        <p:txBody>
          <a:bodyPr/>
          <a:lstStyle/>
          <a:p>
            <a:fld id="{4AAB023F-0D85-424A-AD30-ACA224193313}" type="slidenum">
              <a:rPr lang="en-US" smtClean="0"/>
              <a:pPr/>
              <a:t>‹#›</a:t>
            </a:fld>
            <a:endParaRPr lang="en-US"/>
          </a:p>
        </p:txBody>
      </p:sp>
    </p:spTree>
    <p:extLst>
      <p:ext uri="{BB962C8B-B14F-4D97-AF65-F5344CB8AC3E}">
        <p14:creationId xmlns:p14="http://schemas.microsoft.com/office/powerpoint/2010/main" val="23146689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85D5A0-D36B-42D3-8503-A08848E908F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B9DE344-B2E6-4D08-8EFD-71DBF31471A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94F3758-74C8-452E-83A6-2CC57BC5F423}"/>
              </a:ext>
            </a:extLst>
          </p:cNvPr>
          <p:cNvSpPr>
            <a:spLocks noGrp="1"/>
          </p:cNvSpPr>
          <p:nvPr>
            <p:ph type="dt" sz="half" idx="10"/>
          </p:nvPr>
        </p:nvSpPr>
        <p:spPr/>
        <p:txBody>
          <a:bodyPr/>
          <a:lstStyle/>
          <a:p>
            <a:fld id="{084A6D4B-7653-4E0B-8F57-D38CF83377BB}" type="datetimeFigureOut">
              <a:rPr lang="en-US" smtClean="0"/>
              <a:pPr/>
              <a:t>12/10/2024</a:t>
            </a:fld>
            <a:endParaRPr lang="en-US"/>
          </a:p>
        </p:txBody>
      </p:sp>
      <p:sp>
        <p:nvSpPr>
          <p:cNvPr id="5" name="Footer Placeholder 4">
            <a:extLst>
              <a:ext uri="{FF2B5EF4-FFF2-40B4-BE49-F238E27FC236}">
                <a16:creationId xmlns:a16="http://schemas.microsoft.com/office/drawing/2014/main" id="{4A0A3BFC-EC66-4779-8648-8C5557A28E3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11D2088-CE38-4639-9C50-5E8FE341BD1C}"/>
              </a:ext>
            </a:extLst>
          </p:cNvPr>
          <p:cNvSpPr>
            <a:spLocks noGrp="1"/>
          </p:cNvSpPr>
          <p:nvPr>
            <p:ph type="sldNum" sz="quarter" idx="12"/>
          </p:nvPr>
        </p:nvSpPr>
        <p:spPr/>
        <p:txBody>
          <a:bodyPr/>
          <a:lstStyle/>
          <a:p>
            <a:fld id="{4AAB023F-0D85-424A-AD30-ACA224193313}" type="slidenum">
              <a:rPr lang="en-US" smtClean="0"/>
              <a:pPr/>
              <a:t>‹#›</a:t>
            </a:fld>
            <a:endParaRPr lang="en-US"/>
          </a:p>
        </p:txBody>
      </p:sp>
    </p:spTree>
    <p:extLst>
      <p:ext uri="{BB962C8B-B14F-4D97-AF65-F5344CB8AC3E}">
        <p14:creationId xmlns:p14="http://schemas.microsoft.com/office/powerpoint/2010/main" val="14681873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56662CB-0803-47C7-B8F3-343BD637577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C913163-7159-4A13-99D8-0BF55A00894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8937CC0-663F-45FD-AF01-CB2762545C84}"/>
              </a:ext>
            </a:extLst>
          </p:cNvPr>
          <p:cNvSpPr>
            <a:spLocks noGrp="1"/>
          </p:cNvSpPr>
          <p:nvPr>
            <p:ph type="dt" sz="half" idx="10"/>
          </p:nvPr>
        </p:nvSpPr>
        <p:spPr/>
        <p:txBody>
          <a:bodyPr/>
          <a:lstStyle/>
          <a:p>
            <a:fld id="{084A6D4B-7653-4E0B-8F57-D38CF83377BB}" type="datetimeFigureOut">
              <a:rPr lang="en-US" smtClean="0"/>
              <a:pPr/>
              <a:t>12/10/2024</a:t>
            </a:fld>
            <a:endParaRPr lang="en-US"/>
          </a:p>
        </p:txBody>
      </p:sp>
      <p:sp>
        <p:nvSpPr>
          <p:cNvPr id="5" name="Footer Placeholder 4">
            <a:extLst>
              <a:ext uri="{FF2B5EF4-FFF2-40B4-BE49-F238E27FC236}">
                <a16:creationId xmlns:a16="http://schemas.microsoft.com/office/drawing/2014/main" id="{36F24968-DE40-4BED-BFBB-FACFDD8CFFD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C1762EC-6177-4132-ACB5-5C730475D94C}"/>
              </a:ext>
            </a:extLst>
          </p:cNvPr>
          <p:cNvSpPr>
            <a:spLocks noGrp="1"/>
          </p:cNvSpPr>
          <p:nvPr>
            <p:ph type="sldNum" sz="quarter" idx="12"/>
          </p:nvPr>
        </p:nvSpPr>
        <p:spPr/>
        <p:txBody>
          <a:bodyPr/>
          <a:lstStyle/>
          <a:p>
            <a:fld id="{4AAB023F-0D85-424A-AD30-ACA224193313}" type="slidenum">
              <a:rPr lang="en-US" smtClean="0"/>
              <a:pPr/>
              <a:t>‹#›</a:t>
            </a:fld>
            <a:endParaRPr lang="en-US"/>
          </a:p>
        </p:txBody>
      </p:sp>
    </p:spTree>
    <p:extLst>
      <p:ext uri="{BB962C8B-B14F-4D97-AF65-F5344CB8AC3E}">
        <p14:creationId xmlns:p14="http://schemas.microsoft.com/office/powerpoint/2010/main" val="31170246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609600" y="131763"/>
            <a:ext cx="10972800" cy="599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2"/>
          <p:cNvSpPr>
            <a:spLocks noGrp="1"/>
          </p:cNvSpPr>
          <p:nvPr>
            <p:ph type="dt" sz="half" idx="10"/>
          </p:nvPr>
        </p:nvSpPr>
        <p:spPr/>
        <p:txBody>
          <a:bodyPr/>
          <a:lstStyle>
            <a:lvl1pPr>
              <a:defRPr smtClean="0"/>
            </a:lvl1pPr>
          </a:lstStyle>
          <a:p>
            <a:pPr>
              <a:defRPr/>
            </a:pPr>
            <a:r>
              <a:rPr lang="en-US"/>
              <a:t>Th.s Trần Hoàng Hạnh</a:t>
            </a:r>
          </a:p>
        </p:txBody>
      </p:sp>
      <p:sp>
        <p:nvSpPr>
          <p:cNvPr id="4" name="Footer Placeholder 3"/>
          <p:cNvSpPr>
            <a:spLocks noGrp="1"/>
          </p:cNvSpPr>
          <p:nvPr>
            <p:ph type="ftr" sz="quarter" idx="11"/>
          </p:nvPr>
        </p:nvSpPr>
        <p:spPr/>
        <p:txBody>
          <a:bodyPr/>
          <a:lstStyle>
            <a:lvl1pPr>
              <a:defRPr smtClean="0"/>
            </a:lvl1pPr>
          </a:lstStyle>
          <a:p>
            <a:pPr>
              <a:defRPr/>
            </a:pPr>
            <a:r>
              <a:rPr lang="en-US"/>
              <a:t>Khoa Đại cương</a:t>
            </a:r>
            <a:r>
              <a:rPr lang="en-US" b="0"/>
              <a:t> </a:t>
            </a:r>
          </a:p>
        </p:txBody>
      </p:sp>
      <p:sp>
        <p:nvSpPr>
          <p:cNvPr id="5" name="Slide Number Placeholder 4"/>
          <p:cNvSpPr>
            <a:spLocks noGrp="1"/>
          </p:cNvSpPr>
          <p:nvPr>
            <p:ph type="sldNum" sz="quarter" idx="12"/>
          </p:nvPr>
        </p:nvSpPr>
        <p:spPr/>
        <p:txBody>
          <a:bodyPr/>
          <a:lstStyle>
            <a:lvl1pPr>
              <a:defRPr smtClean="0"/>
            </a:lvl1pPr>
          </a:lstStyle>
          <a:p>
            <a:pPr>
              <a:defRPr/>
            </a:pPr>
            <a:endParaRPr lang="en-US"/>
          </a:p>
        </p:txBody>
      </p:sp>
    </p:spTree>
    <p:extLst>
      <p:ext uri="{BB962C8B-B14F-4D97-AF65-F5344CB8AC3E}">
        <p14:creationId xmlns:p14="http://schemas.microsoft.com/office/powerpoint/2010/main" val="16778844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593C6-3D1B-460E-B901-F4BB8F0EFEF2}"/>
              </a:ext>
            </a:extLst>
          </p:cNvPr>
          <p:cNvSpPr>
            <a:spLocks noGrp="1"/>
          </p:cNvSpPr>
          <p:nvPr>
            <p:ph type="title"/>
          </p:nvPr>
        </p:nvSpPr>
        <p:spPr>
          <a:xfrm>
            <a:off x="2043484" y="365126"/>
            <a:ext cx="9310315" cy="946840"/>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AB9BE0FE-78F6-411B-A5F1-2D9DD895E4E1}"/>
              </a:ext>
            </a:extLst>
          </p:cNvPr>
          <p:cNvSpPr>
            <a:spLocks noGrp="1"/>
          </p:cNvSpPr>
          <p:nvPr>
            <p:ph idx="1"/>
          </p:nvPr>
        </p:nvSpPr>
        <p:spPr>
          <a:xfrm>
            <a:off x="572493" y="1431235"/>
            <a:ext cx="11100021" cy="486619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687351A-05B1-4209-ABD5-8A3B58E66BEF}"/>
              </a:ext>
            </a:extLst>
          </p:cNvPr>
          <p:cNvSpPr>
            <a:spLocks noGrp="1"/>
          </p:cNvSpPr>
          <p:nvPr>
            <p:ph type="dt" sz="half" idx="10"/>
          </p:nvPr>
        </p:nvSpPr>
        <p:spPr/>
        <p:txBody>
          <a:bodyPr/>
          <a:lstStyle/>
          <a:p>
            <a:fld id="{084A6D4B-7653-4E0B-8F57-D38CF83377BB}" type="datetimeFigureOut">
              <a:rPr lang="en-US" smtClean="0"/>
              <a:pPr/>
              <a:t>12/10/2024</a:t>
            </a:fld>
            <a:endParaRPr lang="en-US"/>
          </a:p>
        </p:txBody>
      </p:sp>
      <p:sp>
        <p:nvSpPr>
          <p:cNvPr id="5" name="Footer Placeholder 4">
            <a:extLst>
              <a:ext uri="{FF2B5EF4-FFF2-40B4-BE49-F238E27FC236}">
                <a16:creationId xmlns:a16="http://schemas.microsoft.com/office/drawing/2014/main" id="{D29372B3-9D16-415C-AFC6-5D4652E2A43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FC96612-9E2F-40CF-99EB-6E186AFA1352}"/>
              </a:ext>
            </a:extLst>
          </p:cNvPr>
          <p:cNvSpPr>
            <a:spLocks noGrp="1"/>
          </p:cNvSpPr>
          <p:nvPr>
            <p:ph type="sldNum" sz="quarter" idx="12"/>
          </p:nvPr>
        </p:nvSpPr>
        <p:spPr/>
        <p:txBody>
          <a:bodyPr/>
          <a:lstStyle/>
          <a:p>
            <a:fld id="{4AAB023F-0D85-424A-AD30-ACA224193313}" type="slidenum">
              <a:rPr lang="en-US" smtClean="0"/>
              <a:pPr/>
              <a:t>‹#›</a:t>
            </a:fld>
            <a:endParaRPr lang="en-US"/>
          </a:p>
        </p:txBody>
      </p:sp>
    </p:spTree>
    <p:extLst>
      <p:ext uri="{BB962C8B-B14F-4D97-AF65-F5344CB8AC3E}">
        <p14:creationId xmlns:p14="http://schemas.microsoft.com/office/powerpoint/2010/main" val="28254176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F184B0-B474-49DB-90DF-EA5251578B9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21C19F0-1FB7-4AE0-896E-2777B6C6270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E6464CF-570F-4361-9C22-BC3CA88D148C}"/>
              </a:ext>
            </a:extLst>
          </p:cNvPr>
          <p:cNvSpPr>
            <a:spLocks noGrp="1"/>
          </p:cNvSpPr>
          <p:nvPr>
            <p:ph type="dt" sz="half" idx="10"/>
          </p:nvPr>
        </p:nvSpPr>
        <p:spPr/>
        <p:txBody>
          <a:bodyPr/>
          <a:lstStyle/>
          <a:p>
            <a:fld id="{084A6D4B-7653-4E0B-8F57-D38CF83377BB}" type="datetimeFigureOut">
              <a:rPr lang="en-US" smtClean="0"/>
              <a:pPr/>
              <a:t>12/10/2024</a:t>
            </a:fld>
            <a:endParaRPr lang="en-US"/>
          </a:p>
        </p:txBody>
      </p:sp>
      <p:sp>
        <p:nvSpPr>
          <p:cNvPr id="5" name="Footer Placeholder 4">
            <a:extLst>
              <a:ext uri="{FF2B5EF4-FFF2-40B4-BE49-F238E27FC236}">
                <a16:creationId xmlns:a16="http://schemas.microsoft.com/office/drawing/2014/main" id="{E58B62D1-8837-45F2-8787-A2B9AB185F8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8E02877-DE60-4015-8FCF-892ACE36AA54}"/>
              </a:ext>
            </a:extLst>
          </p:cNvPr>
          <p:cNvSpPr>
            <a:spLocks noGrp="1"/>
          </p:cNvSpPr>
          <p:nvPr>
            <p:ph type="sldNum" sz="quarter" idx="12"/>
          </p:nvPr>
        </p:nvSpPr>
        <p:spPr/>
        <p:txBody>
          <a:bodyPr/>
          <a:lstStyle/>
          <a:p>
            <a:fld id="{4AAB023F-0D85-424A-AD30-ACA224193313}" type="slidenum">
              <a:rPr lang="en-US" smtClean="0"/>
              <a:pPr/>
              <a:t>‹#›</a:t>
            </a:fld>
            <a:endParaRPr lang="en-US"/>
          </a:p>
        </p:txBody>
      </p:sp>
    </p:spTree>
    <p:extLst>
      <p:ext uri="{BB962C8B-B14F-4D97-AF65-F5344CB8AC3E}">
        <p14:creationId xmlns:p14="http://schemas.microsoft.com/office/powerpoint/2010/main" val="11406197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8C28F-0E26-4450-B5E9-87FEB7BDC5D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0A839B7-197F-4E24-9034-3FAB490EBD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94A0A18-C706-495C-B58F-7AF0D336D69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C573B90-884B-4A9F-A8FA-7F1E17F9DBD1}"/>
              </a:ext>
            </a:extLst>
          </p:cNvPr>
          <p:cNvSpPr>
            <a:spLocks noGrp="1"/>
          </p:cNvSpPr>
          <p:nvPr>
            <p:ph type="dt" sz="half" idx="10"/>
          </p:nvPr>
        </p:nvSpPr>
        <p:spPr/>
        <p:txBody>
          <a:bodyPr/>
          <a:lstStyle/>
          <a:p>
            <a:fld id="{084A6D4B-7653-4E0B-8F57-D38CF83377BB}" type="datetimeFigureOut">
              <a:rPr lang="en-US" smtClean="0"/>
              <a:pPr/>
              <a:t>12/10/2024</a:t>
            </a:fld>
            <a:endParaRPr lang="en-US"/>
          </a:p>
        </p:txBody>
      </p:sp>
      <p:sp>
        <p:nvSpPr>
          <p:cNvPr id="6" name="Footer Placeholder 5">
            <a:extLst>
              <a:ext uri="{FF2B5EF4-FFF2-40B4-BE49-F238E27FC236}">
                <a16:creationId xmlns:a16="http://schemas.microsoft.com/office/drawing/2014/main" id="{488F9F5E-BDB1-45F3-BCE2-76B6520C3BC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884A89C-CCFA-45DE-98FF-AD7815AB8397}"/>
              </a:ext>
            </a:extLst>
          </p:cNvPr>
          <p:cNvSpPr>
            <a:spLocks noGrp="1"/>
          </p:cNvSpPr>
          <p:nvPr>
            <p:ph type="sldNum" sz="quarter" idx="12"/>
          </p:nvPr>
        </p:nvSpPr>
        <p:spPr/>
        <p:txBody>
          <a:bodyPr/>
          <a:lstStyle/>
          <a:p>
            <a:fld id="{4AAB023F-0D85-424A-AD30-ACA224193313}" type="slidenum">
              <a:rPr lang="en-US" smtClean="0"/>
              <a:pPr/>
              <a:t>‹#›</a:t>
            </a:fld>
            <a:endParaRPr lang="en-US"/>
          </a:p>
        </p:txBody>
      </p:sp>
    </p:spTree>
    <p:extLst>
      <p:ext uri="{BB962C8B-B14F-4D97-AF65-F5344CB8AC3E}">
        <p14:creationId xmlns:p14="http://schemas.microsoft.com/office/powerpoint/2010/main" val="33194253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97480A-21EF-4CFF-9025-CCD9FA4E3840}"/>
              </a:ext>
            </a:extLst>
          </p:cNvPr>
          <p:cNvSpPr>
            <a:spLocks noGrp="1"/>
          </p:cNvSpPr>
          <p:nvPr>
            <p:ph type="title"/>
          </p:nvPr>
        </p:nvSpPr>
        <p:spPr>
          <a:xfrm>
            <a:off x="2059536" y="365125"/>
            <a:ext cx="9295852" cy="959473"/>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D58E34F7-5664-4D9D-945D-F455A3DFE8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0230B20-378D-4F09-8BF3-DEC4AF85999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E6BB53C-6E2D-4274-9D7E-A670158CB37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167D38A-88C4-4F01-BFB9-D94E541EC24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99B471D-3ADB-4293-9A4B-67CF34A75DFE}"/>
              </a:ext>
            </a:extLst>
          </p:cNvPr>
          <p:cNvSpPr>
            <a:spLocks noGrp="1"/>
          </p:cNvSpPr>
          <p:nvPr>
            <p:ph type="dt" sz="half" idx="10"/>
          </p:nvPr>
        </p:nvSpPr>
        <p:spPr/>
        <p:txBody>
          <a:bodyPr/>
          <a:lstStyle/>
          <a:p>
            <a:fld id="{084A6D4B-7653-4E0B-8F57-D38CF83377BB}" type="datetimeFigureOut">
              <a:rPr lang="en-US" smtClean="0"/>
              <a:pPr/>
              <a:t>12/10/2024</a:t>
            </a:fld>
            <a:endParaRPr lang="en-US"/>
          </a:p>
        </p:txBody>
      </p:sp>
      <p:sp>
        <p:nvSpPr>
          <p:cNvPr id="8" name="Footer Placeholder 7">
            <a:extLst>
              <a:ext uri="{FF2B5EF4-FFF2-40B4-BE49-F238E27FC236}">
                <a16:creationId xmlns:a16="http://schemas.microsoft.com/office/drawing/2014/main" id="{F3774760-CCCB-42BA-9A1B-D8E7D8A947C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83038AC-F431-4B77-9D3B-926E6AB6988E}"/>
              </a:ext>
            </a:extLst>
          </p:cNvPr>
          <p:cNvSpPr>
            <a:spLocks noGrp="1"/>
          </p:cNvSpPr>
          <p:nvPr>
            <p:ph type="sldNum" sz="quarter" idx="12"/>
          </p:nvPr>
        </p:nvSpPr>
        <p:spPr/>
        <p:txBody>
          <a:bodyPr/>
          <a:lstStyle/>
          <a:p>
            <a:fld id="{4AAB023F-0D85-424A-AD30-ACA224193313}" type="slidenum">
              <a:rPr lang="en-US" smtClean="0"/>
              <a:pPr/>
              <a:t>‹#›</a:t>
            </a:fld>
            <a:endParaRPr lang="en-US"/>
          </a:p>
        </p:txBody>
      </p:sp>
    </p:spTree>
    <p:extLst>
      <p:ext uri="{BB962C8B-B14F-4D97-AF65-F5344CB8AC3E}">
        <p14:creationId xmlns:p14="http://schemas.microsoft.com/office/powerpoint/2010/main" val="37940865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8AF7B9-53C0-4585-9B89-2FBA7B701ED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6201745-3FA6-4569-A489-EF0EA162A557}"/>
              </a:ext>
            </a:extLst>
          </p:cNvPr>
          <p:cNvSpPr>
            <a:spLocks noGrp="1"/>
          </p:cNvSpPr>
          <p:nvPr>
            <p:ph type="dt" sz="half" idx="10"/>
          </p:nvPr>
        </p:nvSpPr>
        <p:spPr/>
        <p:txBody>
          <a:bodyPr/>
          <a:lstStyle/>
          <a:p>
            <a:fld id="{084A6D4B-7653-4E0B-8F57-D38CF83377BB}" type="datetimeFigureOut">
              <a:rPr lang="en-US" smtClean="0"/>
              <a:pPr/>
              <a:t>12/10/2024</a:t>
            </a:fld>
            <a:endParaRPr lang="en-US"/>
          </a:p>
        </p:txBody>
      </p:sp>
      <p:sp>
        <p:nvSpPr>
          <p:cNvPr id="4" name="Footer Placeholder 3">
            <a:extLst>
              <a:ext uri="{FF2B5EF4-FFF2-40B4-BE49-F238E27FC236}">
                <a16:creationId xmlns:a16="http://schemas.microsoft.com/office/drawing/2014/main" id="{7CBFEA74-BC5E-4B0B-835D-E657A873B58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FD1EE18-4D1C-4701-8BBA-0169DC7CC463}"/>
              </a:ext>
            </a:extLst>
          </p:cNvPr>
          <p:cNvSpPr>
            <a:spLocks noGrp="1"/>
          </p:cNvSpPr>
          <p:nvPr>
            <p:ph type="sldNum" sz="quarter" idx="12"/>
          </p:nvPr>
        </p:nvSpPr>
        <p:spPr/>
        <p:txBody>
          <a:bodyPr/>
          <a:lstStyle/>
          <a:p>
            <a:fld id="{4AAB023F-0D85-424A-AD30-ACA224193313}" type="slidenum">
              <a:rPr lang="en-US" smtClean="0"/>
              <a:pPr/>
              <a:t>‹#›</a:t>
            </a:fld>
            <a:endParaRPr lang="en-US"/>
          </a:p>
        </p:txBody>
      </p:sp>
    </p:spTree>
    <p:extLst>
      <p:ext uri="{BB962C8B-B14F-4D97-AF65-F5344CB8AC3E}">
        <p14:creationId xmlns:p14="http://schemas.microsoft.com/office/powerpoint/2010/main" val="5758413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19FDDA1-6ACB-4F4D-B161-8B6F5641054C}"/>
              </a:ext>
            </a:extLst>
          </p:cNvPr>
          <p:cNvSpPr>
            <a:spLocks noGrp="1"/>
          </p:cNvSpPr>
          <p:nvPr>
            <p:ph type="dt" sz="half" idx="10"/>
          </p:nvPr>
        </p:nvSpPr>
        <p:spPr/>
        <p:txBody>
          <a:bodyPr/>
          <a:lstStyle/>
          <a:p>
            <a:fld id="{084A6D4B-7653-4E0B-8F57-D38CF83377BB}" type="datetimeFigureOut">
              <a:rPr lang="en-US" smtClean="0"/>
              <a:pPr/>
              <a:t>12/10/2024</a:t>
            </a:fld>
            <a:endParaRPr lang="en-US"/>
          </a:p>
        </p:txBody>
      </p:sp>
      <p:sp>
        <p:nvSpPr>
          <p:cNvPr id="3" name="Footer Placeholder 2">
            <a:extLst>
              <a:ext uri="{FF2B5EF4-FFF2-40B4-BE49-F238E27FC236}">
                <a16:creationId xmlns:a16="http://schemas.microsoft.com/office/drawing/2014/main" id="{57317F60-55C3-4BB3-BDEB-861CA8251C8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1E89CA0-249C-4A75-A3B7-DBDE4463B167}"/>
              </a:ext>
            </a:extLst>
          </p:cNvPr>
          <p:cNvSpPr>
            <a:spLocks noGrp="1"/>
          </p:cNvSpPr>
          <p:nvPr>
            <p:ph type="sldNum" sz="quarter" idx="12"/>
          </p:nvPr>
        </p:nvSpPr>
        <p:spPr/>
        <p:txBody>
          <a:bodyPr/>
          <a:lstStyle/>
          <a:p>
            <a:fld id="{4AAB023F-0D85-424A-AD30-ACA224193313}" type="slidenum">
              <a:rPr lang="en-US" smtClean="0"/>
              <a:pPr/>
              <a:t>‹#›</a:t>
            </a:fld>
            <a:endParaRPr lang="en-US"/>
          </a:p>
        </p:txBody>
      </p:sp>
    </p:spTree>
    <p:extLst>
      <p:ext uri="{BB962C8B-B14F-4D97-AF65-F5344CB8AC3E}">
        <p14:creationId xmlns:p14="http://schemas.microsoft.com/office/powerpoint/2010/main" val="29362709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54949C-EB4F-4ACF-8ADE-56A8C29C796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E126C2B-8498-44CE-B005-71433DDBB6B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F0CAAFC-D17E-4850-87AB-4B0A70BF44F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70FB378-A528-4D34-A3DA-9AAD4037616B}"/>
              </a:ext>
            </a:extLst>
          </p:cNvPr>
          <p:cNvSpPr>
            <a:spLocks noGrp="1"/>
          </p:cNvSpPr>
          <p:nvPr>
            <p:ph type="dt" sz="half" idx="10"/>
          </p:nvPr>
        </p:nvSpPr>
        <p:spPr/>
        <p:txBody>
          <a:bodyPr/>
          <a:lstStyle/>
          <a:p>
            <a:fld id="{084A6D4B-7653-4E0B-8F57-D38CF83377BB}" type="datetimeFigureOut">
              <a:rPr lang="en-US" smtClean="0"/>
              <a:pPr/>
              <a:t>12/10/2024</a:t>
            </a:fld>
            <a:endParaRPr lang="en-US"/>
          </a:p>
        </p:txBody>
      </p:sp>
      <p:sp>
        <p:nvSpPr>
          <p:cNvPr id="6" name="Footer Placeholder 5">
            <a:extLst>
              <a:ext uri="{FF2B5EF4-FFF2-40B4-BE49-F238E27FC236}">
                <a16:creationId xmlns:a16="http://schemas.microsoft.com/office/drawing/2014/main" id="{3BE1E530-6145-4EB0-B9A0-4C5FC5E7355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F277388-E30C-4DA3-B6CF-2F6706424C68}"/>
              </a:ext>
            </a:extLst>
          </p:cNvPr>
          <p:cNvSpPr>
            <a:spLocks noGrp="1"/>
          </p:cNvSpPr>
          <p:nvPr>
            <p:ph type="sldNum" sz="quarter" idx="12"/>
          </p:nvPr>
        </p:nvSpPr>
        <p:spPr/>
        <p:txBody>
          <a:bodyPr/>
          <a:lstStyle/>
          <a:p>
            <a:fld id="{4AAB023F-0D85-424A-AD30-ACA224193313}" type="slidenum">
              <a:rPr lang="en-US" smtClean="0"/>
              <a:pPr/>
              <a:t>‹#›</a:t>
            </a:fld>
            <a:endParaRPr lang="en-US"/>
          </a:p>
        </p:txBody>
      </p:sp>
    </p:spTree>
    <p:extLst>
      <p:ext uri="{BB962C8B-B14F-4D97-AF65-F5344CB8AC3E}">
        <p14:creationId xmlns:p14="http://schemas.microsoft.com/office/powerpoint/2010/main" val="7788268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174CB1-3943-4F0E-9F85-C3E76CA810C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93E7326-9859-4138-A3F6-5A4E1D605F6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1411D02-CB68-43D9-85FC-185924DA25F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6D51B13-BF22-4142-BD28-F2F7C6142ECF}"/>
              </a:ext>
            </a:extLst>
          </p:cNvPr>
          <p:cNvSpPr>
            <a:spLocks noGrp="1"/>
          </p:cNvSpPr>
          <p:nvPr>
            <p:ph type="dt" sz="half" idx="10"/>
          </p:nvPr>
        </p:nvSpPr>
        <p:spPr/>
        <p:txBody>
          <a:bodyPr/>
          <a:lstStyle/>
          <a:p>
            <a:fld id="{084A6D4B-7653-4E0B-8F57-D38CF83377BB}" type="datetimeFigureOut">
              <a:rPr lang="en-US" smtClean="0"/>
              <a:pPr/>
              <a:t>12/10/2024</a:t>
            </a:fld>
            <a:endParaRPr lang="en-US"/>
          </a:p>
        </p:txBody>
      </p:sp>
      <p:sp>
        <p:nvSpPr>
          <p:cNvPr id="6" name="Footer Placeholder 5">
            <a:extLst>
              <a:ext uri="{FF2B5EF4-FFF2-40B4-BE49-F238E27FC236}">
                <a16:creationId xmlns:a16="http://schemas.microsoft.com/office/drawing/2014/main" id="{29197E58-C0D2-4770-BF0F-B8560F934F6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179F60B-0CBB-4728-801E-BBB606D2C381}"/>
              </a:ext>
            </a:extLst>
          </p:cNvPr>
          <p:cNvSpPr>
            <a:spLocks noGrp="1"/>
          </p:cNvSpPr>
          <p:nvPr>
            <p:ph type="sldNum" sz="quarter" idx="12"/>
          </p:nvPr>
        </p:nvSpPr>
        <p:spPr/>
        <p:txBody>
          <a:bodyPr/>
          <a:lstStyle/>
          <a:p>
            <a:fld id="{4AAB023F-0D85-424A-AD30-ACA224193313}" type="slidenum">
              <a:rPr lang="en-US" smtClean="0"/>
              <a:pPr/>
              <a:t>‹#›</a:t>
            </a:fld>
            <a:endParaRPr lang="en-US"/>
          </a:p>
        </p:txBody>
      </p:sp>
    </p:spTree>
    <p:extLst>
      <p:ext uri="{BB962C8B-B14F-4D97-AF65-F5344CB8AC3E}">
        <p14:creationId xmlns:p14="http://schemas.microsoft.com/office/powerpoint/2010/main" val="9970750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cstate="print">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AD6C713-6B5B-4652-B919-0C9C326BA8FB}"/>
              </a:ext>
            </a:extLst>
          </p:cNvPr>
          <p:cNvSpPr>
            <a:spLocks noGrp="1"/>
          </p:cNvSpPr>
          <p:nvPr>
            <p:ph type="title"/>
          </p:nvPr>
        </p:nvSpPr>
        <p:spPr>
          <a:xfrm>
            <a:off x="2043484" y="365126"/>
            <a:ext cx="9310315" cy="930938"/>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103E2E6-5E74-4663-AD70-D00426D6A4CF}"/>
              </a:ext>
            </a:extLst>
          </p:cNvPr>
          <p:cNvSpPr>
            <a:spLocks noGrp="1"/>
          </p:cNvSpPr>
          <p:nvPr>
            <p:ph type="body" idx="1"/>
          </p:nvPr>
        </p:nvSpPr>
        <p:spPr>
          <a:xfrm>
            <a:off x="564543" y="1447137"/>
            <a:ext cx="10789257" cy="472982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9927BD6-A005-4E4E-8C32-0E1B6CC0CD1A}"/>
              </a:ext>
            </a:extLst>
          </p:cNvPr>
          <p:cNvSpPr>
            <a:spLocks noGrp="1"/>
          </p:cNvSpPr>
          <p:nvPr>
            <p:ph type="dt" sz="half" idx="2"/>
          </p:nvPr>
        </p:nvSpPr>
        <p:spPr>
          <a:xfrm>
            <a:off x="2050990" y="6520441"/>
            <a:ext cx="1530409" cy="346316"/>
          </a:xfrm>
          <a:prstGeom prst="rect">
            <a:avLst/>
          </a:prstGeom>
        </p:spPr>
        <p:txBody>
          <a:bodyPr vert="horz" lIns="91440" tIns="45720" rIns="91440" bIns="45720" rtlCol="0" anchor="ctr"/>
          <a:lstStyle>
            <a:lvl1pPr algn="l">
              <a:defRPr sz="1200">
                <a:solidFill>
                  <a:schemeClr val="tx1">
                    <a:tint val="75000"/>
                  </a:schemeClr>
                </a:solidFill>
              </a:defRPr>
            </a:lvl1pPr>
          </a:lstStyle>
          <a:p>
            <a:fld id="{084A6D4B-7653-4E0B-8F57-D38CF83377BB}" type="datetimeFigureOut">
              <a:rPr lang="en-US" smtClean="0"/>
              <a:pPr/>
              <a:t>12/10/2024</a:t>
            </a:fld>
            <a:endParaRPr lang="en-US"/>
          </a:p>
        </p:txBody>
      </p:sp>
      <p:sp>
        <p:nvSpPr>
          <p:cNvPr id="5" name="Footer Placeholder 4">
            <a:extLst>
              <a:ext uri="{FF2B5EF4-FFF2-40B4-BE49-F238E27FC236}">
                <a16:creationId xmlns:a16="http://schemas.microsoft.com/office/drawing/2014/main" id="{ED2D051F-F1D7-4D05-9D06-0B2E7BC10237}"/>
              </a:ext>
            </a:extLst>
          </p:cNvPr>
          <p:cNvSpPr>
            <a:spLocks noGrp="1"/>
          </p:cNvSpPr>
          <p:nvPr>
            <p:ph type="ftr" sz="quarter" idx="3"/>
          </p:nvPr>
        </p:nvSpPr>
        <p:spPr>
          <a:xfrm>
            <a:off x="4038600" y="6528987"/>
            <a:ext cx="4114800" cy="32922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191EC13-E05F-4BCF-8EC0-B2CDC677738E}"/>
              </a:ext>
            </a:extLst>
          </p:cNvPr>
          <p:cNvSpPr>
            <a:spLocks noGrp="1"/>
          </p:cNvSpPr>
          <p:nvPr>
            <p:ph type="sldNum" sz="quarter" idx="4"/>
          </p:nvPr>
        </p:nvSpPr>
        <p:spPr>
          <a:xfrm>
            <a:off x="8610600" y="6528987"/>
            <a:ext cx="2743200" cy="329224"/>
          </a:xfrm>
          <a:prstGeom prst="rect">
            <a:avLst/>
          </a:prstGeom>
        </p:spPr>
        <p:txBody>
          <a:bodyPr vert="horz" lIns="91440" tIns="45720" rIns="91440" bIns="45720" rtlCol="0" anchor="ctr"/>
          <a:lstStyle>
            <a:lvl1pPr algn="r">
              <a:defRPr sz="1200">
                <a:solidFill>
                  <a:schemeClr val="tx1">
                    <a:tint val="75000"/>
                  </a:schemeClr>
                </a:solidFill>
              </a:defRPr>
            </a:lvl1pPr>
          </a:lstStyle>
          <a:p>
            <a:fld id="{4AAB023F-0D85-424A-AD30-ACA224193313}" type="slidenum">
              <a:rPr lang="en-US" smtClean="0"/>
              <a:pPr/>
              <a:t>‹#›</a:t>
            </a:fld>
            <a:endParaRPr lang="en-US"/>
          </a:p>
        </p:txBody>
      </p:sp>
    </p:spTree>
    <p:extLst>
      <p:ext uri="{BB962C8B-B14F-4D97-AF65-F5344CB8AC3E}">
        <p14:creationId xmlns:p14="http://schemas.microsoft.com/office/powerpoint/2010/main" val="406002734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image" Target="../media/image147.jpe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jpeg"/><Relationship Id="rId1" Type="http://schemas.openxmlformats.org/officeDocument/2006/relationships/slideLayout" Target="../slideLayouts/slideLayout7.xml"/><Relationship Id="rId5" Type="http://schemas.openxmlformats.org/officeDocument/2006/relationships/image" Target="../media/image151.gif"/><Relationship Id="rId4" Type="http://schemas.openxmlformats.org/officeDocument/2006/relationships/image" Target="../media/image150.png"/></Relationships>
</file>

<file path=ppt/slides/_rels/slide108.xml.rels><?xml version="1.0" encoding="UTF-8" standalone="yes"?>
<Relationships xmlns="http://schemas.openxmlformats.org/package/2006/relationships"><Relationship Id="rId3" Type="http://schemas.openxmlformats.org/officeDocument/2006/relationships/image" Target="../media/image151.gif"/><Relationship Id="rId2" Type="http://schemas.openxmlformats.org/officeDocument/2006/relationships/image" Target="../media/image152.emf"/><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3" Type="http://schemas.openxmlformats.org/officeDocument/2006/relationships/image" Target="../media/image154.emf"/><Relationship Id="rId2" Type="http://schemas.openxmlformats.org/officeDocument/2006/relationships/image" Target="../media/image153.png"/><Relationship Id="rId1" Type="http://schemas.openxmlformats.org/officeDocument/2006/relationships/slideLayout" Target="../slideLayouts/slideLayout7.xml"/><Relationship Id="rId5" Type="http://schemas.openxmlformats.org/officeDocument/2006/relationships/image" Target="../media/image151.gif"/><Relationship Id="rId4" Type="http://schemas.openxmlformats.org/officeDocument/2006/relationships/image" Target="../media/image155.png"/></Relationships>
</file>

<file path=ppt/slides/_rels/slide1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7.xml"/><Relationship Id="rId5" Type="http://schemas.openxmlformats.org/officeDocument/2006/relationships/image" Target="../media/image15.jpeg"/><Relationship Id="rId4" Type="http://schemas.openxmlformats.org/officeDocument/2006/relationships/image" Target="../media/image14.jpeg"/></Relationships>
</file>

<file path=ppt/slides/_rels/slide110.xml.rels><?xml version="1.0" encoding="UTF-8" standalone="yes"?>
<Relationships xmlns="http://schemas.openxmlformats.org/package/2006/relationships"><Relationship Id="rId3" Type="http://schemas.openxmlformats.org/officeDocument/2006/relationships/image" Target="../media/image157.jpeg"/><Relationship Id="rId2" Type="http://schemas.openxmlformats.org/officeDocument/2006/relationships/image" Target="../media/image156.jpeg"/><Relationship Id="rId1" Type="http://schemas.openxmlformats.org/officeDocument/2006/relationships/slideLayout" Target="../slideLayouts/slideLayout7.xml"/><Relationship Id="rId6" Type="http://schemas.openxmlformats.org/officeDocument/2006/relationships/image" Target="../media/image151.gif"/><Relationship Id="rId5" Type="http://schemas.openxmlformats.org/officeDocument/2006/relationships/image" Target="../media/image159.png"/><Relationship Id="rId4" Type="http://schemas.openxmlformats.org/officeDocument/2006/relationships/image" Target="../media/image158.jpeg"/></Relationships>
</file>

<file path=ppt/slides/_rels/slide111.xml.rels><?xml version="1.0" encoding="UTF-8" standalone="yes"?>
<Relationships xmlns="http://schemas.openxmlformats.org/package/2006/relationships"><Relationship Id="rId3" Type="http://schemas.openxmlformats.org/officeDocument/2006/relationships/image" Target="../media/image161.jpeg"/><Relationship Id="rId2" Type="http://schemas.openxmlformats.org/officeDocument/2006/relationships/image" Target="../media/image160.jpeg"/><Relationship Id="rId1" Type="http://schemas.openxmlformats.org/officeDocument/2006/relationships/slideLayout" Target="../slideLayouts/slideLayout7.xml"/><Relationship Id="rId5" Type="http://schemas.openxmlformats.org/officeDocument/2006/relationships/image" Target="../media/image163.jpeg"/><Relationship Id="rId4" Type="http://schemas.openxmlformats.org/officeDocument/2006/relationships/image" Target="../media/image162.jpeg"/></Relationships>
</file>

<file path=ppt/slides/_rels/slide112.xml.rels><?xml version="1.0" encoding="UTF-8" standalone="yes"?>
<Relationships xmlns="http://schemas.openxmlformats.org/package/2006/relationships"><Relationship Id="rId3" Type="http://schemas.openxmlformats.org/officeDocument/2006/relationships/image" Target="../media/image165.jpeg"/><Relationship Id="rId2" Type="http://schemas.openxmlformats.org/officeDocument/2006/relationships/image" Target="../media/image164.jpeg"/><Relationship Id="rId1" Type="http://schemas.openxmlformats.org/officeDocument/2006/relationships/slideLayout" Target="../slideLayouts/slideLayout7.xml"/><Relationship Id="rId4" Type="http://schemas.openxmlformats.org/officeDocument/2006/relationships/image" Target="../media/image151.gif"/></Relationships>
</file>

<file path=ppt/slides/_rels/slide113.xml.rels><?xml version="1.0" encoding="UTF-8" standalone="yes"?>
<Relationships xmlns="http://schemas.openxmlformats.org/package/2006/relationships"><Relationship Id="rId3" Type="http://schemas.openxmlformats.org/officeDocument/2006/relationships/image" Target="../media/image167.jpeg"/><Relationship Id="rId2" Type="http://schemas.openxmlformats.org/officeDocument/2006/relationships/image" Target="../media/image166.jpeg"/><Relationship Id="rId1" Type="http://schemas.openxmlformats.org/officeDocument/2006/relationships/slideLayout" Target="../slideLayouts/slideLayout7.xml"/><Relationship Id="rId5" Type="http://schemas.openxmlformats.org/officeDocument/2006/relationships/image" Target="../media/image115.jpeg"/><Relationship Id="rId4" Type="http://schemas.openxmlformats.org/officeDocument/2006/relationships/image" Target="../media/image168.jpeg"/></Relationships>
</file>

<file path=ppt/slides/_rels/slide114.xml.rels><?xml version="1.0" encoding="UTF-8" standalone="yes"?>
<Relationships xmlns="http://schemas.openxmlformats.org/package/2006/relationships"><Relationship Id="rId8" Type="http://schemas.openxmlformats.org/officeDocument/2006/relationships/image" Target="../media/image170.jpeg"/><Relationship Id="rId3" Type="http://schemas.openxmlformats.org/officeDocument/2006/relationships/diagramLayout" Target="../diagrams/layout5.xml"/><Relationship Id="rId7" Type="http://schemas.openxmlformats.org/officeDocument/2006/relationships/image" Target="../media/image169.png"/><Relationship Id="rId12" Type="http://schemas.openxmlformats.org/officeDocument/2006/relationships/image" Target="../media/image174.jpeg"/><Relationship Id="rId2" Type="http://schemas.openxmlformats.org/officeDocument/2006/relationships/diagramData" Target="../diagrams/data5.xml"/><Relationship Id="rId1" Type="http://schemas.openxmlformats.org/officeDocument/2006/relationships/slideLayout" Target="../slideLayouts/slideLayout7.xml"/><Relationship Id="rId6" Type="http://schemas.microsoft.com/office/2007/relationships/diagramDrawing" Target="../diagrams/drawing5.xml"/><Relationship Id="rId11" Type="http://schemas.openxmlformats.org/officeDocument/2006/relationships/image" Target="../media/image173.jpeg"/><Relationship Id="rId5" Type="http://schemas.openxmlformats.org/officeDocument/2006/relationships/diagramColors" Target="../diagrams/colors5.xml"/><Relationship Id="rId10" Type="http://schemas.openxmlformats.org/officeDocument/2006/relationships/image" Target="../media/image172.jpeg"/><Relationship Id="rId4" Type="http://schemas.openxmlformats.org/officeDocument/2006/relationships/diagramQuickStyle" Target="../diagrams/quickStyle5.xml"/><Relationship Id="rId9" Type="http://schemas.openxmlformats.org/officeDocument/2006/relationships/image" Target="../media/image171.jpeg"/></Relationships>
</file>

<file path=ppt/slides/_rels/slide115.xml.rels><?xml version="1.0" encoding="UTF-8" standalone="yes"?>
<Relationships xmlns="http://schemas.openxmlformats.org/package/2006/relationships"><Relationship Id="rId3" Type="http://schemas.openxmlformats.org/officeDocument/2006/relationships/image" Target="../media/image58.jpeg"/><Relationship Id="rId7" Type="http://schemas.openxmlformats.org/officeDocument/2006/relationships/image" Target="../media/image124.jpeg"/><Relationship Id="rId2" Type="http://schemas.openxmlformats.org/officeDocument/2006/relationships/image" Target="../media/image102.jpeg"/><Relationship Id="rId1" Type="http://schemas.openxmlformats.org/officeDocument/2006/relationships/slideLayout" Target="../slideLayouts/slideLayout7.xml"/><Relationship Id="rId6" Type="http://schemas.openxmlformats.org/officeDocument/2006/relationships/image" Target="../media/image57.jpeg"/><Relationship Id="rId5" Type="http://schemas.openxmlformats.org/officeDocument/2006/relationships/image" Target="../media/image97.png"/><Relationship Id="rId4" Type="http://schemas.openxmlformats.org/officeDocument/2006/relationships/image" Target="../media/image96.png"/></Relationships>
</file>

<file path=ppt/slides/_rels/slide116.xml.rels><?xml version="1.0" encoding="UTF-8" standalone="yes"?>
<Relationships xmlns="http://schemas.openxmlformats.org/package/2006/relationships"><Relationship Id="rId2" Type="http://schemas.openxmlformats.org/officeDocument/2006/relationships/image" Target="../media/image151.gif"/><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9.jpeg"/><Relationship Id="rId5" Type="http://schemas.openxmlformats.org/officeDocument/2006/relationships/image" Target="../media/image18.jpeg"/><Relationship Id="rId4" Type="http://schemas.openxmlformats.org/officeDocument/2006/relationships/image" Target="../media/image17.jpeg"/></Relationships>
</file>

<file path=ppt/slides/_rels/slide1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jpeg"/><Relationship Id="rId4" Type="http://schemas.openxmlformats.org/officeDocument/2006/relationships/image" Target="../media/image21.jpeg"/></Relationships>
</file>

<file path=ppt/slides/_rels/slide14.xml.rels><?xml version="1.0" encoding="UTF-8" standalone="yes"?>
<Relationships xmlns="http://schemas.openxmlformats.org/package/2006/relationships"><Relationship Id="rId3" Type="http://schemas.openxmlformats.org/officeDocument/2006/relationships/image" Target="../media/image24.jpeg"/><Relationship Id="rId7" Type="http://schemas.openxmlformats.org/officeDocument/2006/relationships/image" Target="../media/image28.jpe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26.jpeg"/><Relationship Id="rId4" Type="http://schemas.openxmlformats.org/officeDocument/2006/relationships/image" Target="../media/image25.jpeg"/></Relationships>
</file>

<file path=ppt/slides/_rels/slide15.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7.xml"/><Relationship Id="rId4" Type="http://schemas.openxmlformats.org/officeDocument/2006/relationships/hyperlink" Target="file:///E:\Data\LE%20THI%20HONG%20THUAN\DAFM-06\M5N10\FA\FA%20-%202\CAC%20PHONG%20TRAO%20CHONG%20PHAP%20CUOI%20XIX.wmv"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Layout" Target="../slideLayouts/slideLayout2.xml"/><Relationship Id="rId6" Type="http://schemas.openxmlformats.org/officeDocument/2006/relationships/image" Target="../media/image36.jpeg"/><Relationship Id="rId5" Type="http://schemas.openxmlformats.org/officeDocument/2006/relationships/image" Target="../media/image35.jpeg"/><Relationship Id="rId4" Type="http://schemas.openxmlformats.org/officeDocument/2006/relationships/image" Target="../media/image34.jpeg"/></Relationships>
</file>

<file path=ppt/slides/_rels/slide19.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jpeg"/><Relationship Id="rId1" Type="http://schemas.openxmlformats.org/officeDocument/2006/relationships/slideLayout" Target="../slideLayouts/slideLayout2.xml"/><Relationship Id="rId4" Type="http://schemas.openxmlformats.org/officeDocument/2006/relationships/image" Target="../media/image42.jpeg"/></Relationships>
</file>

<file path=ppt/slides/_rels/slide23.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48.jpeg"/><Relationship Id="rId7" Type="http://schemas.openxmlformats.org/officeDocument/2006/relationships/image" Target="../media/image52.jpeg"/><Relationship Id="rId2" Type="http://schemas.openxmlformats.org/officeDocument/2006/relationships/image" Target="../media/image47.jpeg"/><Relationship Id="rId1" Type="http://schemas.openxmlformats.org/officeDocument/2006/relationships/slideLayout" Target="../slideLayouts/slideLayout7.xml"/><Relationship Id="rId6" Type="http://schemas.openxmlformats.org/officeDocument/2006/relationships/image" Target="../media/image51.jpeg"/><Relationship Id="rId5" Type="http://schemas.openxmlformats.org/officeDocument/2006/relationships/image" Target="../media/image50.jpeg"/><Relationship Id="rId4" Type="http://schemas.openxmlformats.org/officeDocument/2006/relationships/image" Target="../media/image49.jpe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53.jpeg"/><Relationship Id="rId1" Type="http://schemas.openxmlformats.org/officeDocument/2006/relationships/slideLayout" Target="../slideLayouts/slideLayout7.xml"/><Relationship Id="rId4" Type="http://schemas.openxmlformats.org/officeDocument/2006/relationships/image" Target="../media/image5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slide" Target="slide4.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57.jpeg"/><Relationship Id="rId1" Type="http://schemas.openxmlformats.org/officeDocument/2006/relationships/slideLayout" Target="../slideLayouts/slideLayout7.xml"/><Relationship Id="rId4" Type="http://schemas.openxmlformats.org/officeDocument/2006/relationships/image" Target="../media/image59.jpeg"/></Relationships>
</file>

<file path=ppt/slides/_rels/slide32.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image" Target="../media/image60.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62.jpeg"/><Relationship Id="rId1" Type="http://schemas.openxmlformats.org/officeDocument/2006/relationships/slideLayout" Target="../slideLayouts/slideLayout7.xml"/><Relationship Id="rId4" Type="http://schemas.openxmlformats.org/officeDocument/2006/relationships/image" Target="../media/image64.jpeg"/></Relationships>
</file>

<file path=ppt/slides/_rels/slide34.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image" Target="../media/image65.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image" Target="../media/image69.jpeg"/><Relationship Id="rId1" Type="http://schemas.openxmlformats.org/officeDocument/2006/relationships/slideLayout" Target="../slideLayouts/slideLayout7.xml"/><Relationship Id="rId6" Type="http://schemas.openxmlformats.org/officeDocument/2006/relationships/image" Target="../media/image73.png"/><Relationship Id="rId5" Type="http://schemas.openxmlformats.org/officeDocument/2006/relationships/image" Target="../media/image72.jpeg"/><Relationship Id="rId4" Type="http://schemas.openxmlformats.org/officeDocument/2006/relationships/image" Target="../media/image71.jpe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image" Target="../media/image76.jpe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7.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84.jpeg"/></Relationships>
</file>

<file path=ppt/slides/_rels/slide46.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image" Target="../media/image85.jp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slideLayout" Target="../slideLayouts/slideLayout7.xml"/><Relationship Id="rId1" Type="http://schemas.openxmlformats.org/officeDocument/2006/relationships/audio" Target="file:///D:\GIAO%20AN%20DIEN%20TU%20MON%20LICH%20DANG\PHIM\Dang%20cho%20mua%20xuan%20-%20Tam%20ca%20ao%20trang%20.mp3" TargetMode="External"/><Relationship Id="rId5" Type="http://schemas.openxmlformats.org/officeDocument/2006/relationships/image" Target="../media/image90.png"/><Relationship Id="rId4" Type="http://schemas.openxmlformats.org/officeDocument/2006/relationships/hyperlink" Target="../PHIM/Dang%20cho%20mua%20xuan%20-%20Tam%20ca%20ao%20trang%20.mp3" TargetMode="External"/></Relationships>
</file>

<file path=ppt/slides/_rels/slide49.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jpeg"/><Relationship Id="rId1" Type="http://schemas.openxmlformats.org/officeDocument/2006/relationships/slideLayout" Target="../slideLayouts/slideLayout7.xml"/><Relationship Id="rId4" Type="http://schemas.openxmlformats.org/officeDocument/2006/relationships/image" Target="../media/image85.jpg"/></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93.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8" Type="http://schemas.openxmlformats.org/officeDocument/2006/relationships/hyperlink" Target="http://vi.wikipedia.org/wiki/Vinh" TargetMode="External"/><Relationship Id="rId13" Type="http://schemas.openxmlformats.org/officeDocument/2006/relationships/hyperlink" Target="http://vi.wikipedia.org/wiki/H%C6%B0ng_Nguy%C3%AAn" TargetMode="External"/><Relationship Id="rId3" Type="http://schemas.openxmlformats.org/officeDocument/2006/relationships/hyperlink" Target="http://vi.wikipedia.org/wiki/%C4%90%E1%BA%A3ng_C%E1%BB%99ng_s%E1%BA%A3n_Vi%E1%BB%87t_Nam" TargetMode="External"/><Relationship Id="rId7" Type="http://schemas.openxmlformats.org/officeDocument/2006/relationships/hyperlink" Target="http://vi.wikipedia.org/wiki/Nghi_L%E1%BB%99c" TargetMode="External"/><Relationship Id="rId12" Type="http://schemas.openxmlformats.org/officeDocument/2006/relationships/hyperlink" Target="http://vi.wikipedia.org/wiki/%C4%90%E1%BB%A9c_Th%E1%BB%8D" TargetMode="External"/><Relationship Id="rId2" Type="http://schemas.openxmlformats.org/officeDocument/2006/relationships/hyperlink" Target="http://vi.wikipedia.org/w/index.php?title=X%E1%BB%A9_u%E1%BB%B7_Trung_K%E1%BB%B3&amp;action=edit&amp;redlink=1" TargetMode="External"/><Relationship Id="rId1" Type="http://schemas.openxmlformats.org/officeDocument/2006/relationships/slideLayout" Target="../slideLayouts/slideLayout7.xml"/><Relationship Id="rId6" Type="http://schemas.openxmlformats.org/officeDocument/2006/relationships/hyperlink" Target="http://vi.wikipedia.org/wiki/Anh_S%C6%A1n" TargetMode="External"/><Relationship Id="rId11" Type="http://schemas.openxmlformats.org/officeDocument/2006/relationships/hyperlink" Target="http://vi.wikipedia.org/wiki/Th%E1%BA%A1ch_H%C3%A0" TargetMode="External"/><Relationship Id="rId5" Type="http://schemas.openxmlformats.org/officeDocument/2006/relationships/hyperlink" Target="http://vi.wikipedia.org/wiki/Nam_%C4%90%C3%A0n" TargetMode="External"/><Relationship Id="rId10" Type="http://schemas.openxmlformats.org/officeDocument/2006/relationships/hyperlink" Target="http://vi.wikipedia.org/wiki/Can_L%E1%BB%99c" TargetMode="External"/><Relationship Id="rId4" Type="http://schemas.openxmlformats.org/officeDocument/2006/relationships/hyperlink" Target="http://vi.wikipedia.org/wiki/Thanh_Ch%C6%B0%C6%A1ng" TargetMode="External"/><Relationship Id="rId9" Type="http://schemas.openxmlformats.org/officeDocument/2006/relationships/hyperlink" Target="http://vi.wikipedia.org/wiki/B%E1%BA%BFn_Thu%E1%BB%B7" TargetMode="Externa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image" Target="../media/image94.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8.jpe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8" Type="http://schemas.openxmlformats.org/officeDocument/2006/relationships/diagramLayout" Target="../diagrams/layout2.xml"/><Relationship Id="rId13" Type="http://schemas.openxmlformats.org/officeDocument/2006/relationships/diagramData" Target="../diagrams/data3.xml"/><Relationship Id="rId3" Type="http://schemas.openxmlformats.org/officeDocument/2006/relationships/diagramLayout" Target="../diagrams/layout1.xml"/><Relationship Id="rId7" Type="http://schemas.openxmlformats.org/officeDocument/2006/relationships/diagramData" Target="../diagrams/data2.xml"/><Relationship Id="rId12" Type="http://schemas.openxmlformats.org/officeDocument/2006/relationships/image" Target="../media/image96.png"/><Relationship Id="rId17" Type="http://schemas.microsoft.com/office/2007/relationships/diagramDrawing" Target="../diagrams/drawing3.xml"/><Relationship Id="rId2" Type="http://schemas.openxmlformats.org/officeDocument/2006/relationships/diagramData" Target="../diagrams/data1.xml"/><Relationship Id="rId16" Type="http://schemas.openxmlformats.org/officeDocument/2006/relationships/diagramColors" Target="../diagrams/colors3.xml"/><Relationship Id="rId1" Type="http://schemas.openxmlformats.org/officeDocument/2006/relationships/slideLayout" Target="../slideLayouts/slideLayout7.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5" Type="http://schemas.openxmlformats.org/officeDocument/2006/relationships/diagramQuickStyle" Target="../diagrams/quickStyle3.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 Id="rId14" Type="http://schemas.openxmlformats.org/officeDocument/2006/relationships/diagramLayout" Target="../diagrams/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8" Type="http://schemas.openxmlformats.org/officeDocument/2006/relationships/image" Target="../media/image99.jpe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98.png"/><Relationship Id="rId1" Type="http://schemas.openxmlformats.org/officeDocument/2006/relationships/slideLayout" Target="../slideLayouts/slideLayout7.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 Id="rId9" Type="http://schemas.openxmlformats.org/officeDocument/2006/relationships/image" Target="../media/image100.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102.jpeg"/><Relationship Id="rId2" Type="http://schemas.openxmlformats.org/officeDocument/2006/relationships/image" Target="../media/image101.jpeg"/><Relationship Id="rId1" Type="http://schemas.openxmlformats.org/officeDocument/2006/relationships/slideLayout" Target="../slideLayouts/slideLayout7.xml"/><Relationship Id="rId5" Type="http://schemas.openxmlformats.org/officeDocument/2006/relationships/image" Target="../media/image104.jpeg"/><Relationship Id="rId4" Type="http://schemas.openxmlformats.org/officeDocument/2006/relationships/image" Target="../media/image103.jpe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106.jpeg"/><Relationship Id="rId2" Type="http://schemas.openxmlformats.org/officeDocument/2006/relationships/image" Target="../media/image105.jpe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108.jpeg"/><Relationship Id="rId2" Type="http://schemas.openxmlformats.org/officeDocument/2006/relationships/image" Target="../media/image107.jpeg"/><Relationship Id="rId1" Type="http://schemas.openxmlformats.org/officeDocument/2006/relationships/slideLayout" Target="../slideLayouts/slideLayout7.xml"/><Relationship Id="rId4" Type="http://schemas.openxmlformats.org/officeDocument/2006/relationships/image" Target="../media/image109.jpeg"/></Relationships>
</file>

<file path=ppt/slides/_rels/slide76.xml.rels><?xml version="1.0" encoding="UTF-8" standalone="yes"?>
<Relationships xmlns="http://schemas.openxmlformats.org/package/2006/relationships"><Relationship Id="rId3" Type="http://schemas.openxmlformats.org/officeDocument/2006/relationships/image" Target="../media/image111.jpeg"/><Relationship Id="rId2" Type="http://schemas.openxmlformats.org/officeDocument/2006/relationships/image" Target="../media/image110.jpe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113.jpeg"/><Relationship Id="rId2" Type="http://schemas.openxmlformats.org/officeDocument/2006/relationships/image" Target="../media/image112.jpe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10.png"/></Relationships>
</file>

<file path=ppt/slides/_rels/slide80.xml.rels><?xml version="1.0" encoding="UTF-8" standalone="yes"?>
<Relationships xmlns="http://schemas.openxmlformats.org/package/2006/relationships"><Relationship Id="rId3" Type="http://schemas.openxmlformats.org/officeDocument/2006/relationships/image" Target="../media/image115.jpeg"/><Relationship Id="rId2" Type="http://schemas.openxmlformats.org/officeDocument/2006/relationships/image" Target="../media/image114.png"/><Relationship Id="rId1" Type="http://schemas.openxmlformats.org/officeDocument/2006/relationships/slideLayout" Target="../slideLayouts/slideLayout7.xml"/><Relationship Id="rId4" Type="http://schemas.openxmlformats.org/officeDocument/2006/relationships/image" Target="../media/image116.jpeg"/></Relationships>
</file>

<file path=ppt/slides/_rels/slide81.xml.rels><?xml version="1.0" encoding="UTF-8" standalone="yes"?>
<Relationships xmlns="http://schemas.openxmlformats.org/package/2006/relationships"><Relationship Id="rId3" Type="http://schemas.openxmlformats.org/officeDocument/2006/relationships/image" Target="../media/image118.jpeg"/><Relationship Id="rId2" Type="http://schemas.openxmlformats.org/officeDocument/2006/relationships/image" Target="../media/image117.jpe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120.jpeg"/><Relationship Id="rId2" Type="http://schemas.openxmlformats.org/officeDocument/2006/relationships/image" Target="../media/image119.jpe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122.jpeg"/><Relationship Id="rId2" Type="http://schemas.openxmlformats.org/officeDocument/2006/relationships/image" Target="../media/image121.jpeg"/><Relationship Id="rId1" Type="http://schemas.openxmlformats.org/officeDocument/2006/relationships/slideLayout" Target="../slideLayouts/slideLayout7.xml"/><Relationship Id="rId4" Type="http://schemas.openxmlformats.org/officeDocument/2006/relationships/image" Target="../media/image123.jpeg"/></Relationships>
</file>

<file path=ppt/slides/_rels/slide84.xml.rels><?xml version="1.0" encoding="UTF-8" standalone="yes"?>
<Relationships xmlns="http://schemas.openxmlformats.org/package/2006/relationships"><Relationship Id="rId8" Type="http://schemas.openxmlformats.org/officeDocument/2006/relationships/image" Target="../media/image127.jpeg"/><Relationship Id="rId3" Type="http://schemas.openxmlformats.org/officeDocument/2006/relationships/image" Target="../media/image57.jpeg"/><Relationship Id="rId7" Type="http://schemas.openxmlformats.org/officeDocument/2006/relationships/image" Target="../media/image126.jpeg"/><Relationship Id="rId2" Type="http://schemas.openxmlformats.org/officeDocument/2006/relationships/image" Target="../media/image102.jpeg"/><Relationship Id="rId1" Type="http://schemas.openxmlformats.org/officeDocument/2006/relationships/slideLayout" Target="../slideLayouts/slideLayout7.xml"/><Relationship Id="rId6" Type="http://schemas.openxmlformats.org/officeDocument/2006/relationships/image" Target="../media/image125.jpeg"/><Relationship Id="rId5" Type="http://schemas.openxmlformats.org/officeDocument/2006/relationships/image" Target="../media/image101.jpeg"/><Relationship Id="rId4" Type="http://schemas.openxmlformats.org/officeDocument/2006/relationships/image" Target="../media/image124.jpeg"/></Relationships>
</file>

<file path=ppt/slides/_rels/slide85.xml.rels><?xml version="1.0" encoding="UTF-8" standalone="yes"?>
<Relationships xmlns="http://schemas.openxmlformats.org/package/2006/relationships"><Relationship Id="rId2" Type="http://schemas.openxmlformats.org/officeDocument/2006/relationships/image" Target="../media/image128.jpe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image" Target="../media/image130.jpeg"/><Relationship Id="rId2" Type="http://schemas.openxmlformats.org/officeDocument/2006/relationships/image" Target="../media/image129.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131.jpe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jpeg"/><Relationship Id="rId1" Type="http://schemas.openxmlformats.org/officeDocument/2006/relationships/slideLayout" Target="../slideLayouts/slideLayout7.xml"/><Relationship Id="rId4" Type="http://schemas.openxmlformats.org/officeDocument/2006/relationships/image" Target="../media/image134.jpeg"/></Relationships>
</file>

<file path=ppt/slides/_rels/slide93.xml.rels><?xml version="1.0" encoding="UTF-8" standalone="yes"?>
<Relationships xmlns="http://schemas.openxmlformats.org/package/2006/relationships"><Relationship Id="rId3" Type="http://schemas.openxmlformats.org/officeDocument/2006/relationships/image" Target="../media/image136.jpeg"/><Relationship Id="rId2" Type="http://schemas.openxmlformats.org/officeDocument/2006/relationships/image" Target="../media/image135.jpeg"/><Relationship Id="rId1" Type="http://schemas.openxmlformats.org/officeDocument/2006/relationships/slideLayout" Target="../slideLayouts/slideLayout7.xml"/><Relationship Id="rId4" Type="http://schemas.openxmlformats.org/officeDocument/2006/relationships/image" Target="../media/image137.jpeg"/></Relationships>
</file>

<file path=ppt/slides/_rels/slide94.xml.rels><?xml version="1.0" encoding="UTF-8" standalone="yes"?>
<Relationships xmlns="http://schemas.openxmlformats.org/package/2006/relationships"><Relationship Id="rId3" Type="http://schemas.openxmlformats.org/officeDocument/2006/relationships/image" Target="../media/image139.jpeg"/><Relationship Id="rId2" Type="http://schemas.openxmlformats.org/officeDocument/2006/relationships/image" Target="../media/image138.jpeg"/><Relationship Id="rId1" Type="http://schemas.openxmlformats.org/officeDocument/2006/relationships/slideLayout" Target="../slideLayouts/slideLayout7.xml"/><Relationship Id="rId5" Type="http://schemas.openxmlformats.org/officeDocument/2006/relationships/image" Target="../media/image141.jpeg"/><Relationship Id="rId4" Type="http://schemas.openxmlformats.org/officeDocument/2006/relationships/image" Target="../media/image140.jpeg"/></Relationships>
</file>

<file path=ppt/slides/_rels/slide95.xml.rels><?xml version="1.0" encoding="UTF-8" standalone="yes"?>
<Relationships xmlns="http://schemas.openxmlformats.org/package/2006/relationships"><Relationship Id="rId3" Type="http://schemas.openxmlformats.org/officeDocument/2006/relationships/image" Target="../media/image143.jpeg"/><Relationship Id="rId2" Type="http://schemas.openxmlformats.org/officeDocument/2006/relationships/image" Target="../media/image142.jpeg"/><Relationship Id="rId1" Type="http://schemas.openxmlformats.org/officeDocument/2006/relationships/slideLayout" Target="../slideLayouts/slideLayout7.xml"/><Relationship Id="rId5" Type="http://schemas.openxmlformats.org/officeDocument/2006/relationships/image" Target="../media/image145.jpeg"/><Relationship Id="rId4" Type="http://schemas.openxmlformats.org/officeDocument/2006/relationships/image" Target="../media/image144.jpe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146.jpe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1"/>
          <p:cNvSpPr>
            <a:spLocks noChangeArrowheads="1"/>
          </p:cNvSpPr>
          <p:nvPr/>
        </p:nvSpPr>
        <p:spPr bwMode="auto">
          <a:xfrm>
            <a:off x="672661" y="1712539"/>
            <a:ext cx="10499835" cy="2308324"/>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600" b="1">
                <a:solidFill>
                  <a:srgbClr val="FF0000"/>
                </a:solidFill>
              </a:rPr>
              <a:t>CHƯƠNG 1 </a:t>
            </a:r>
            <a:endParaRPr lang="en-US" sz="3600">
              <a:solidFill>
                <a:srgbClr val="FF0000"/>
              </a:solidFill>
            </a:endParaRPr>
          </a:p>
          <a:p>
            <a:pPr algn="ctr"/>
            <a:r>
              <a:rPr lang="en-US" sz="3600" b="1"/>
              <a:t>ĐẢNG CỘNG SẢN VIỆT NAM RA ĐỜI VÀ LÃNH ĐẠO ĐẤU TRANH GIÀNH CHÍNH QUYỀN (1930 - 1945)</a:t>
            </a:r>
            <a:endParaRPr lang="en-US" sz="3600"/>
          </a:p>
          <a:p>
            <a:pPr algn="ctr"/>
            <a:endParaRPr lang="en-US" sz="3600"/>
          </a:p>
        </p:txBody>
      </p:sp>
      <p:pic>
        <p:nvPicPr>
          <p:cNvPr id="5" name="Picture 6" descr="f"/>
          <p:cNvPicPr>
            <a:picLocks noChangeAspect="1" noChangeArrowheads="1"/>
          </p:cNvPicPr>
          <p:nvPr/>
        </p:nvPicPr>
        <p:blipFill>
          <a:blip r:embed="rId2" cstate="print"/>
          <a:srcRect/>
          <a:stretch>
            <a:fillRect/>
          </a:stretch>
        </p:blipFill>
        <p:spPr bwMode="auto">
          <a:xfrm>
            <a:off x="9042400" y="5200650"/>
            <a:ext cx="3149600" cy="1657350"/>
          </a:xfrm>
          <a:prstGeom prst="rect">
            <a:avLst/>
          </a:prstGeom>
          <a:noFill/>
        </p:spPr>
      </p:pic>
    </p:spTree>
    <p:extLst>
      <p:ext uri="{BB962C8B-B14F-4D97-AF65-F5344CB8AC3E}">
        <p14:creationId xmlns:p14="http://schemas.microsoft.com/office/powerpoint/2010/main" val="14560913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51"/>
          <p:cNvSpPr>
            <a:spLocks noChangeArrowheads="1"/>
          </p:cNvSpPr>
          <p:nvPr/>
        </p:nvSpPr>
        <p:spPr bwMode="auto">
          <a:xfrm>
            <a:off x="6834718" y="2336800"/>
            <a:ext cx="2499783" cy="1690688"/>
          </a:xfrm>
          <a:prstGeom prst="ellipse">
            <a:avLst/>
          </a:prstGeom>
          <a:ln>
            <a:headEnd/>
            <a:tailEnd/>
          </a:ln>
          <a:effectLst>
            <a:outerShdw blurRad="152400" dist="317500" dir="5400000" sx="90000" sy="-19000" rotWithShape="0">
              <a:prstClr val="black">
                <a:alpha val="15000"/>
              </a:prstClr>
            </a:outerShdw>
            <a:reflection blurRad="6350" stA="50000" endA="300" endPos="55500" dist="101600" dir="5400000" sy="-100000" algn="bl" rotWithShape="0"/>
          </a:effectLst>
        </p:spPr>
        <p:style>
          <a:lnRef idx="0">
            <a:schemeClr val="dk1"/>
          </a:lnRef>
          <a:fillRef idx="3">
            <a:schemeClr val="dk1"/>
          </a:fillRef>
          <a:effectRef idx="3">
            <a:schemeClr val="dk1"/>
          </a:effectRef>
          <a:fontRef idx="minor">
            <a:schemeClr val="lt1"/>
          </a:fontRef>
        </p:style>
        <p:txBody>
          <a:bodyPr/>
          <a:lstStyle/>
          <a:p>
            <a:pPr algn="ctr">
              <a:defRPr/>
            </a:pPr>
            <a:endParaRPr lang="en-US" sz="2000" b="1">
              <a:solidFill>
                <a:schemeClr val="bg1"/>
              </a:solidFill>
              <a:effectLst>
                <a:outerShdw blurRad="38100" dist="38100" dir="2700000" algn="tl">
                  <a:srgbClr val="000000"/>
                </a:outerShdw>
              </a:effectLst>
              <a:latin typeface="Arial" charset="0"/>
              <a:cs typeface="Angsana New" pitchFamily="18" charset="-34"/>
            </a:endParaRPr>
          </a:p>
          <a:p>
            <a:pPr algn="ctr">
              <a:defRPr/>
            </a:pPr>
            <a:r>
              <a:rPr lang="en-US" sz="2000" b="1">
                <a:solidFill>
                  <a:schemeClr val="bg1"/>
                </a:solidFill>
                <a:effectLst>
                  <a:outerShdw blurRad="38100" dist="38100" dir="2700000" algn="tl">
                    <a:srgbClr val="000000"/>
                  </a:outerShdw>
                </a:effectLst>
                <a:latin typeface="Arial" charset="0"/>
                <a:cs typeface="Angsana New" pitchFamily="18" charset="-34"/>
              </a:rPr>
              <a:t>V</a:t>
            </a:r>
            <a:r>
              <a:rPr lang="en-US" sz="2000" b="1">
                <a:solidFill>
                  <a:schemeClr val="bg1"/>
                </a:solidFill>
                <a:effectLst>
                  <a:outerShdw blurRad="38100" dist="38100" dir="2700000" algn="tl">
                    <a:srgbClr val="000000"/>
                  </a:outerShdw>
                </a:effectLst>
                <a:latin typeface="Arial" charset="0"/>
                <a:cs typeface="Arial" charset="0"/>
              </a:rPr>
              <a:t>ăn hoá </a:t>
            </a:r>
          </a:p>
          <a:p>
            <a:pPr algn="ctr">
              <a:defRPr/>
            </a:pPr>
            <a:r>
              <a:rPr lang="en-US" sz="2000" b="1">
                <a:solidFill>
                  <a:schemeClr val="bg1"/>
                </a:solidFill>
                <a:effectLst>
                  <a:outerShdw blurRad="38100" dist="38100" dir="2700000" algn="tl">
                    <a:srgbClr val="000000"/>
                  </a:outerShdw>
                </a:effectLst>
                <a:latin typeface="Arial" charset="0"/>
                <a:cs typeface="Arial" charset="0"/>
              </a:rPr>
              <a:t>xã hội</a:t>
            </a:r>
          </a:p>
        </p:txBody>
      </p:sp>
      <p:sp>
        <p:nvSpPr>
          <p:cNvPr id="5" name="Text Box 52"/>
          <p:cNvSpPr txBox="1">
            <a:spLocks noChangeArrowheads="1"/>
          </p:cNvSpPr>
          <p:nvPr/>
        </p:nvSpPr>
        <p:spPr bwMode="auto">
          <a:xfrm>
            <a:off x="2275418" y="4648201"/>
            <a:ext cx="2220383" cy="879475"/>
          </a:xfrm>
          <a:prstGeom prst="rect">
            <a:avLst/>
          </a:prstGeom>
          <a:ln>
            <a:headEnd/>
            <a:tailEnd/>
          </a:ln>
          <a:effectLst>
            <a:outerShdw blurRad="152400" dist="317500" dir="5400000" sx="90000" sy="-19000" rotWithShape="0">
              <a:prstClr val="black">
                <a:alpha val="15000"/>
              </a:prstClr>
            </a:outerShdw>
            <a:reflection blurRad="6350" stA="50000" endA="300" endPos="55500" dist="101600" dir="5400000" sy="-100000" algn="bl" rotWithShape="0"/>
          </a:effectLst>
        </p:spPr>
        <p:style>
          <a:lnRef idx="0">
            <a:schemeClr val="dk1"/>
          </a:lnRef>
          <a:fillRef idx="3">
            <a:schemeClr val="dk1"/>
          </a:fillRef>
          <a:effectRef idx="3">
            <a:schemeClr val="dk1"/>
          </a:effectRef>
          <a:fontRef idx="minor">
            <a:schemeClr val="lt1"/>
          </a:fontRef>
        </p:style>
        <p:txBody>
          <a:bodyPr anchor="ctr"/>
          <a:lstStyle/>
          <a:p>
            <a:pPr algn="ctr">
              <a:defRPr/>
            </a:pPr>
            <a:r>
              <a:rPr lang="en-US" sz="2000" b="1">
                <a:solidFill>
                  <a:schemeClr val="bg1"/>
                </a:solidFill>
                <a:effectLst>
                  <a:outerShdw blurRad="38100" dist="38100" dir="2700000" algn="tl">
                    <a:srgbClr val="000000"/>
                  </a:outerShdw>
                </a:effectLst>
                <a:latin typeface="Arial" charset="0"/>
                <a:cs typeface="Angsana New" pitchFamily="18" charset="-34"/>
              </a:rPr>
              <a:t>L</a:t>
            </a:r>
            <a:r>
              <a:rPr lang="en-US" sz="2000" b="1">
                <a:solidFill>
                  <a:schemeClr val="bg1"/>
                </a:solidFill>
                <a:effectLst>
                  <a:outerShdw blurRad="38100" dist="38100" dir="2700000" algn="tl">
                    <a:srgbClr val="000000"/>
                  </a:outerShdw>
                </a:effectLst>
                <a:latin typeface="Arial" charset="0"/>
                <a:cs typeface="Arial" charset="0"/>
              </a:rPr>
              <a:t>ạc hậu </a:t>
            </a:r>
          </a:p>
          <a:p>
            <a:pPr algn="ctr">
              <a:defRPr/>
            </a:pPr>
            <a:r>
              <a:rPr lang="en-US" sz="2000" b="1">
                <a:solidFill>
                  <a:schemeClr val="bg1"/>
                </a:solidFill>
                <a:effectLst>
                  <a:outerShdw blurRad="38100" dist="38100" dir="2700000" algn="tl">
                    <a:srgbClr val="000000"/>
                  </a:outerShdw>
                </a:effectLst>
                <a:latin typeface="Arial" charset="0"/>
                <a:cs typeface="Arial" charset="0"/>
              </a:rPr>
              <a:t>phụ thuộc</a:t>
            </a:r>
          </a:p>
        </p:txBody>
      </p:sp>
      <p:sp>
        <p:nvSpPr>
          <p:cNvPr id="6" name="Text Box 53"/>
          <p:cNvSpPr txBox="1">
            <a:spLocks noChangeArrowheads="1"/>
          </p:cNvSpPr>
          <p:nvPr/>
        </p:nvSpPr>
        <p:spPr bwMode="auto">
          <a:xfrm>
            <a:off x="4734984" y="4648200"/>
            <a:ext cx="2582333" cy="844550"/>
          </a:xfrm>
          <a:prstGeom prst="rect">
            <a:avLst/>
          </a:prstGeom>
          <a:ln>
            <a:headEnd/>
            <a:tailEnd/>
          </a:ln>
          <a:effectLst>
            <a:outerShdw blurRad="152400" dist="317500" dir="5400000" sx="90000" sy="-19000" rotWithShape="0">
              <a:prstClr val="black">
                <a:alpha val="15000"/>
              </a:prstClr>
            </a:outerShdw>
            <a:reflection blurRad="6350" stA="50000" endA="300" endPos="55500" dist="101600" dir="5400000" sy="-100000" algn="bl" rotWithShape="0"/>
          </a:effectLst>
        </p:spPr>
        <p:style>
          <a:lnRef idx="0">
            <a:schemeClr val="dk1"/>
          </a:lnRef>
          <a:fillRef idx="3">
            <a:schemeClr val="dk1"/>
          </a:fillRef>
          <a:effectRef idx="3">
            <a:schemeClr val="dk1"/>
          </a:effectRef>
          <a:fontRef idx="minor">
            <a:schemeClr val="lt1"/>
          </a:fontRef>
        </p:style>
        <p:txBody>
          <a:bodyPr anchor="ctr"/>
          <a:lstStyle/>
          <a:p>
            <a:pPr algn="ctr">
              <a:defRPr/>
            </a:pPr>
            <a:r>
              <a:rPr lang="en-US" sz="2000" b="1">
                <a:solidFill>
                  <a:schemeClr val="bg1"/>
                </a:solidFill>
                <a:effectLst>
                  <a:outerShdw blurRad="38100" dist="38100" dir="2700000" algn="tl">
                    <a:srgbClr val="000000"/>
                  </a:outerShdw>
                </a:effectLst>
                <a:latin typeface="Arial" charset="0"/>
                <a:cs typeface="Angsana New" pitchFamily="18" charset="-34"/>
              </a:rPr>
              <a:t>B</a:t>
            </a:r>
            <a:r>
              <a:rPr lang="en-US" sz="2000" b="1">
                <a:solidFill>
                  <a:schemeClr val="bg1"/>
                </a:solidFill>
                <a:effectLst>
                  <a:outerShdw blurRad="38100" dist="38100" dir="2700000" algn="tl">
                    <a:srgbClr val="000000"/>
                  </a:outerShdw>
                </a:effectLst>
                <a:latin typeface="Arial" charset="0"/>
                <a:cs typeface="Arial" charset="0"/>
              </a:rPr>
              <a:t>óp nghẹt </a:t>
            </a:r>
          </a:p>
          <a:p>
            <a:pPr algn="ctr">
              <a:defRPr/>
            </a:pPr>
            <a:r>
              <a:rPr lang="en-US" sz="2000" b="1">
                <a:solidFill>
                  <a:schemeClr val="bg1"/>
                </a:solidFill>
                <a:effectLst>
                  <a:outerShdw blurRad="38100" dist="38100" dir="2700000" algn="tl">
                    <a:srgbClr val="000000"/>
                  </a:outerShdw>
                </a:effectLst>
                <a:latin typeface="Arial" charset="0"/>
                <a:cs typeface="Arial" charset="0"/>
              </a:rPr>
              <a:t>tự do</a:t>
            </a:r>
          </a:p>
        </p:txBody>
      </p:sp>
      <p:sp>
        <p:nvSpPr>
          <p:cNvPr id="7" name="Text Box 54"/>
          <p:cNvSpPr txBox="1">
            <a:spLocks noChangeArrowheads="1"/>
          </p:cNvSpPr>
          <p:nvPr/>
        </p:nvSpPr>
        <p:spPr bwMode="auto">
          <a:xfrm>
            <a:off x="7655984" y="4648200"/>
            <a:ext cx="2421467" cy="844550"/>
          </a:xfrm>
          <a:prstGeom prst="rect">
            <a:avLst/>
          </a:prstGeom>
          <a:ln>
            <a:headEnd/>
            <a:tailEnd/>
          </a:ln>
          <a:effectLst>
            <a:outerShdw blurRad="152400" dist="317500" dir="5400000" sx="90000" sy="-19000" rotWithShape="0">
              <a:prstClr val="black">
                <a:alpha val="15000"/>
              </a:prstClr>
            </a:outerShdw>
            <a:reflection blurRad="6350" stA="50000" endA="300" endPos="55500" dist="101600" dir="5400000" sy="-100000" algn="bl" rotWithShape="0"/>
          </a:effectLst>
        </p:spPr>
        <p:style>
          <a:lnRef idx="0">
            <a:schemeClr val="dk1"/>
          </a:lnRef>
          <a:fillRef idx="3">
            <a:schemeClr val="dk1"/>
          </a:fillRef>
          <a:effectRef idx="3">
            <a:schemeClr val="dk1"/>
          </a:effectRef>
          <a:fontRef idx="minor">
            <a:schemeClr val="lt1"/>
          </a:fontRef>
        </p:style>
        <p:txBody>
          <a:bodyPr anchor="ctr"/>
          <a:lstStyle/>
          <a:p>
            <a:pPr algn="ctr">
              <a:defRPr/>
            </a:pPr>
            <a:endParaRPr lang="en-US" sz="2000" b="1">
              <a:solidFill>
                <a:schemeClr val="bg1"/>
              </a:solidFill>
              <a:effectLst>
                <a:outerShdw blurRad="38100" dist="38100" dir="2700000" algn="tl">
                  <a:srgbClr val="000000"/>
                </a:outerShdw>
              </a:effectLst>
              <a:latin typeface="Arial" charset="0"/>
              <a:cs typeface="Angsana New" pitchFamily="18" charset="-34"/>
            </a:endParaRPr>
          </a:p>
          <a:p>
            <a:pPr algn="ctr">
              <a:defRPr/>
            </a:pPr>
            <a:r>
              <a:rPr lang="en-US" sz="2000" b="1">
                <a:solidFill>
                  <a:schemeClr val="bg1"/>
                </a:solidFill>
                <a:effectLst>
                  <a:outerShdw blurRad="38100" dist="38100" dir="2700000" algn="tl">
                    <a:srgbClr val="000000"/>
                  </a:outerShdw>
                </a:effectLst>
                <a:latin typeface="Arial" charset="0"/>
                <a:cs typeface="Angsana New" pitchFamily="18" charset="-34"/>
              </a:rPr>
              <a:t>N</a:t>
            </a:r>
            <a:r>
              <a:rPr lang="en-US" sz="2000" b="1">
                <a:solidFill>
                  <a:schemeClr val="bg1"/>
                </a:solidFill>
                <a:effectLst>
                  <a:outerShdw blurRad="38100" dist="38100" dir="2700000" algn="tl">
                    <a:srgbClr val="000000"/>
                  </a:outerShdw>
                </a:effectLst>
                <a:latin typeface="Arial" charset="0"/>
                <a:cs typeface="Arial" charset="0"/>
              </a:rPr>
              <a:t>ô dịch </a:t>
            </a:r>
          </a:p>
          <a:p>
            <a:pPr algn="ctr">
              <a:defRPr/>
            </a:pPr>
            <a:r>
              <a:rPr lang="en-US" sz="2000" b="1">
                <a:solidFill>
                  <a:schemeClr val="bg1"/>
                </a:solidFill>
                <a:effectLst>
                  <a:outerShdw blurRad="38100" dist="38100" dir="2700000" algn="tl">
                    <a:srgbClr val="000000"/>
                  </a:outerShdw>
                </a:effectLst>
                <a:latin typeface="Arial" charset="0"/>
                <a:cs typeface="Arial" charset="0"/>
              </a:rPr>
              <a:t>ngu dân</a:t>
            </a:r>
            <a:endParaRPr lang="en-US" sz="2000" b="1">
              <a:solidFill>
                <a:schemeClr val="bg1"/>
              </a:solidFill>
              <a:effectLst>
                <a:outerShdw blurRad="38100" dist="38100" dir="2700000" algn="tl">
                  <a:srgbClr val="000000"/>
                </a:outerShdw>
              </a:effectLst>
              <a:latin typeface="Arial" charset="0"/>
              <a:cs typeface="Angsana New" pitchFamily="18" charset="-34"/>
            </a:endParaRPr>
          </a:p>
          <a:p>
            <a:pPr>
              <a:defRPr/>
            </a:pPr>
            <a:endParaRPr lang="en-US" sz="2000" b="1">
              <a:solidFill>
                <a:schemeClr val="bg1"/>
              </a:solidFill>
              <a:effectLst>
                <a:outerShdw blurRad="38100" dist="38100" dir="2700000" algn="tl">
                  <a:srgbClr val="000000"/>
                </a:outerShdw>
              </a:effectLst>
              <a:latin typeface="Arial" charset="0"/>
              <a:cs typeface="Arial" charset="0"/>
            </a:endParaRPr>
          </a:p>
        </p:txBody>
      </p:sp>
      <p:sp>
        <p:nvSpPr>
          <p:cNvPr id="8" name="Text Box 55"/>
          <p:cNvSpPr txBox="1">
            <a:spLocks noChangeArrowheads="1"/>
          </p:cNvSpPr>
          <p:nvPr/>
        </p:nvSpPr>
        <p:spPr bwMode="auto">
          <a:xfrm>
            <a:off x="2777068" y="1314451"/>
            <a:ext cx="6618817" cy="587375"/>
          </a:xfrm>
          <a:prstGeom prst="rect">
            <a:avLst/>
          </a:prstGeom>
          <a:ln>
            <a:headEnd/>
            <a:tailEnd/>
          </a:ln>
          <a:effectLst>
            <a:outerShdw blurRad="152400" dist="317500" dir="5400000" sx="90000" sy="-19000" rotWithShape="0">
              <a:prstClr val="black">
                <a:alpha val="15000"/>
              </a:prstClr>
            </a:outerShdw>
            <a:reflection blurRad="6350" stA="50000" endA="300" endPos="55500" dist="101600" dir="5400000" sy="-100000" algn="bl" rotWithShape="0"/>
          </a:effectLst>
        </p:spPr>
        <p:style>
          <a:lnRef idx="0">
            <a:schemeClr val="dk1"/>
          </a:lnRef>
          <a:fillRef idx="3">
            <a:schemeClr val="dk1"/>
          </a:fillRef>
          <a:effectRef idx="3">
            <a:schemeClr val="dk1"/>
          </a:effectRef>
          <a:fontRef idx="minor">
            <a:schemeClr val="lt1"/>
          </a:fontRef>
        </p:style>
        <p:txBody>
          <a:bodyPr anchor="ctr"/>
          <a:lstStyle/>
          <a:p>
            <a:pPr algn="ctr">
              <a:defRPr/>
            </a:pPr>
            <a:r>
              <a:rPr lang="en-US" sz="2000" b="1">
                <a:solidFill>
                  <a:schemeClr val="bg1"/>
                </a:solidFill>
                <a:effectLst>
                  <a:outerShdw blurRad="38100" dist="38100" dir="2700000" algn="tl">
                    <a:srgbClr val="000000"/>
                  </a:outerShdw>
                </a:effectLst>
                <a:latin typeface="Arial" charset="0"/>
                <a:cs typeface="Angsana New" pitchFamily="18" charset="-34"/>
              </a:rPr>
              <a:t>Ch</a:t>
            </a:r>
            <a:r>
              <a:rPr lang="en-US" sz="2000" b="1">
                <a:solidFill>
                  <a:schemeClr val="bg1"/>
                </a:solidFill>
                <a:effectLst>
                  <a:outerShdw blurRad="38100" dist="38100" dir="2700000" algn="tl">
                    <a:srgbClr val="000000"/>
                  </a:outerShdw>
                </a:effectLst>
                <a:latin typeface="Arial" charset="0"/>
                <a:cs typeface="Arial" charset="0"/>
              </a:rPr>
              <a:t>ính sách của thực dân Pháp</a:t>
            </a:r>
          </a:p>
        </p:txBody>
      </p:sp>
      <p:grpSp>
        <p:nvGrpSpPr>
          <p:cNvPr id="9" name="Group 56"/>
          <p:cNvGrpSpPr>
            <a:grpSpLocks/>
          </p:cNvGrpSpPr>
          <p:nvPr/>
        </p:nvGrpSpPr>
        <p:grpSpPr bwMode="auto">
          <a:xfrm>
            <a:off x="9347201" y="3200400"/>
            <a:ext cx="1130300" cy="1633538"/>
            <a:chOff x="4748" y="2202"/>
            <a:chExt cx="628" cy="1132"/>
          </a:xfrm>
          <a:effectLst>
            <a:glow rad="228600">
              <a:schemeClr val="accent4">
                <a:satMod val="175000"/>
                <a:alpha val="40000"/>
              </a:schemeClr>
            </a:glow>
            <a:outerShdw blurRad="152400" dist="317500" dir="5400000" sx="90000" sy="-19000" rotWithShape="0">
              <a:prstClr val="black">
                <a:alpha val="15000"/>
              </a:prstClr>
            </a:outerShdw>
            <a:reflection blurRad="6350" stA="50000" endA="300" endPos="55500" dist="101600" dir="5400000" sy="-100000" algn="bl" rotWithShape="0"/>
          </a:effectLst>
        </p:grpSpPr>
        <p:sp>
          <p:nvSpPr>
            <p:cNvPr id="10" name="Line 57"/>
            <p:cNvSpPr>
              <a:spLocks noChangeShapeType="1"/>
            </p:cNvSpPr>
            <p:nvPr/>
          </p:nvSpPr>
          <p:spPr bwMode="auto">
            <a:xfrm>
              <a:off x="4748" y="2202"/>
              <a:ext cx="628" cy="0"/>
            </a:xfrm>
            <a:prstGeom prst="line">
              <a:avLst/>
            </a:prstGeom>
            <a:noFill/>
            <a:ln w="38100">
              <a:solidFill>
                <a:srgbClr val="663300"/>
              </a:solidFill>
              <a:round/>
              <a:headEnd/>
              <a:tailEnd/>
            </a:ln>
            <a:effectLst/>
          </p:spPr>
          <p:txBody>
            <a:bodyPr/>
            <a:lstStyle/>
            <a:p>
              <a:pPr>
                <a:defRPr/>
              </a:pPr>
              <a:endParaRPr lang="en-US">
                <a:cs typeface="Arial" charset="0"/>
              </a:endParaRPr>
            </a:p>
          </p:txBody>
        </p:sp>
        <p:sp>
          <p:nvSpPr>
            <p:cNvPr id="11" name="Line 58"/>
            <p:cNvSpPr>
              <a:spLocks noChangeShapeType="1"/>
            </p:cNvSpPr>
            <p:nvPr/>
          </p:nvSpPr>
          <p:spPr bwMode="auto">
            <a:xfrm>
              <a:off x="5376" y="2202"/>
              <a:ext cx="0" cy="1132"/>
            </a:xfrm>
            <a:prstGeom prst="line">
              <a:avLst/>
            </a:prstGeom>
            <a:noFill/>
            <a:ln w="38100">
              <a:solidFill>
                <a:srgbClr val="663300"/>
              </a:solidFill>
              <a:round/>
              <a:headEnd/>
              <a:tailEnd/>
            </a:ln>
            <a:effectLst/>
          </p:spPr>
          <p:txBody>
            <a:bodyPr/>
            <a:lstStyle/>
            <a:p>
              <a:pPr>
                <a:defRPr/>
              </a:pPr>
              <a:endParaRPr lang="en-US">
                <a:cs typeface="Arial" charset="0"/>
              </a:endParaRPr>
            </a:p>
          </p:txBody>
        </p:sp>
        <p:sp>
          <p:nvSpPr>
            <p:cNvPr id="12" name="Line 59"/>
            <p:cNvSpPr>
              <a:spLocks noChangeShapeType="1"/>
            </p:cNvSpPr>
            <p:nvPr/>
          </p:nvSpPr>
          <p:spPr bwMode="auto">
            <a:xfrm flipH="1">
              <a:off x="5152" y="3334"/>
              <a:ext cx="224" cy="0"/>
            </a:xfrm>
            <a:prstGeom prst="line">
              <a:avLst/>
            </a:prstGeom>
            <a:noFill/>
            <a:ln w="38100">
              <a:solidFill>
                <a:srgbClr val="663300"/>
              </a:solidFill>
              <a:round/>
              <a:headEnd/>
              <a:tailEnd type="triangle" w="med" len="med"/>
            </a:ln>
            <a:effectLst/>
          </p:spPr>
          <p:txBody>
            <a:bodyPr/>
            <a:lstStyle/>
            <a:p>
              <a:pPr>
                <a:defRPr/>
              </a:pPr>
              <a:endParaRPr lang="en-US">
                <a:cs typeface="Arial" charset="0"/>
              </a:endParaRPr>
            </a:p>
          </p:txBody>
        </p:sp>
      </p:grpSp>
      <p:sp>
        <p:nvSpPr>
          <p:cNvPr id="13" name="Oval 60"/>
          <p:cNvSpPr>
            <a:spLocks noChangeArrowheads="1"/>
          </p:cNvSpPr>
          <p:nvPr/>
        </p:nvSpPr>
        <p:spPr bwMode="auto">
          <a:xfrm>
            <a:off x="4770967" y="2341564"/>
            <a:ext cx="2421467" cy="1635125"/>
          </a:xfrm>
          <a:prstGeom prst="ellipse">
            <a:avLst/>
          </a:prstGeom>
          <a:ln>
            <a:headEnd/>
            <a:tailEnd/>
          </a:ln>
          <a:effectLst>
            <a:outerShdw blurRad="152400" dist="317500" dir="5400000" sx="90000" sy="-19000" rotWithShape="0">
              <a:prstClr val="black">
                <a:alpha val="15000"/>
              </a:prstClr>
            </a:outerShdw>
            <a:reflection blurRad="6350" stA="50000" endA="300" endPos="55500" dist="101600" dir="5400000" sy="-100000" algn="bl" rotWithShape="0"/>
          </a:effectLst>
        </p:spPr>
        <p:style>
          <a:lnRef idx="0">
            <a:schemeClr val="dk1"/>
          </a:lnRef>
          <a:fillRef idx="3">
            <a:schemeClr val="dk1"/>
          </a:fillRef>
          <a:effectRef idx="3">
            <a:schemeClr val="dk1"/>
          </a:effectRef>
          <a:fontRef idx="minor">
            <a:schemeClr val="lt1"/>
          </a:fontRef>
        </p:style>
        <p:txBody>
          <a:bodyPr anchor="ctr"/>
          <a:lstStyle/>
          <a:p>
            <a:pPr algn="ctr">
              <a:defRPr/>
            </a:pPr>
            <a:r>
              <a:rPr lang="en-US" sz="2000" b="1">
                <a:solidFill>
                  <a:schemeClr val="bg1"/>
                </a:solidFill>
                <a:effectLst>
                  <a:outerShdw blurRad="38100" dist="38100" dir="2700000" algn="tl">
                    <a:srgbClr val="000000"/>
                  </a:outerShdw>
                </a:effectLst>
                <a:latin typeface="Arial" charset="0"/>
                <a:cs typeface="Angsana New" pitchFamily="18" charset="-34"/>
              </a:rPr>
              <a:t>Ch</a:t>
            </a:r>
            <a:r>
              <a:rPr lang="en-US" sz="2000" b="1">
                <a:solidFill>
                  <a:schemeClr val="bg1"/>
                </a:solidFill>
                <a:effectLst>
                  <a:outerShdw blurRad="38100" dist="38100" dir="2700000" algn="tl">
                    <a:srgbClr val="000000"/>
                  </a:outerShdw>
                </a:effectLst>
                <a:latin typeface="Arial" charset="0"/>
                <a:cs typeface="Arial" charset="0"/>
              </a:rPr>
              <a:t>ính trị</a:t>
            </a:r>
          </a:p>
        </p:txBody>
      </p:sp>
      <p:sp>
        <p:nvSpPr>
          <p:cNvPr id="14" name="Oval 61"/>
          <p:cNvSpPr>
            <a:spLocks noChangeArrowheads="1"/>
          </p:cNvSpPr>
          <p:nvPr/>
        </p:nvSpPr>
        <p:spPr bwMode="auto">
          <a:xfrm>
            <a:off x="2611967" y="2341564"/>
            <a:ext cx="2506133" cy="1635125"/>
          </a:xfrm>
          <a:prstGeom prst="ellipse">
            <a:avLst/>
          </a:prstGeom>
          <a:ln>
            <a:headEnd/>
            <a:tailEnd/>
          </a:ln>
          <a:effectLst>
            <a:outerShdw blurRad="152400" dist="317500" dir="5400000" sx="90000" sy="-19000" rotWithShape="0">
              <a:prstClr val="black">
                <a:alpha val="15000"/>
              </a:prstClr>
            </a:outerShdw>
            <a:reflection blurRad="6350" stA="50000" endA="300" endPos="55500" dist="101600" dir="5400000" sy="-100000" algn="bl" rotWithShape="0"/>
          </a:effectLst>
        </p:spPr>
        <p:style>
          <a:lnRef idx="0">
            <a:schemeClr val="dk1"/>
          </a:lnRef>
          <a:fillRef idx="3">
            <a:schemeClr val="dk1"/>
          </a:fillRef>
          <a:effectRef idx="3">
            <a:schemeClr val="dk1"/>
          </a:effectRef>
          <a:fontRef idx="minor">
            <a:schemeClr val="lt1"/>
          </a:fontRef>
        </p:style>
        <p:txBody>
          <a:bodyPr anchor="ctr"/>
          <a:lstStyle/>
          <a:p>
            <a:pPr algn="ctr">
              <a:defRPr/>
            </a:pPr>
            <a:r>
              <a:rPr lang="en-US" sz="2000" b="1">
                <a:solidFill>
                  <a:schemeClr val="bg1"/>
                </a:solidFill>
                <a:effectLst>
                  <a:outerShdw blurRad="38100" dist="38100" dir="2700000" algn="tl">
                    <a:srgbClr val="000000"/>
                  </a:outerShdw>
                </a:effectLst>
                <a:latin typeface="Arial" charset="0"/>
                <a:cs typeface="Angsana New" pitchFamily="18" charset="-34"/>
              </a:rPr>
              <a:t>Kinh t</a:t>
            </a:r>
            <a:r>
              <a:rPr lang="en-US" sz="2000" b="1">
                <a:solidFill>
                  <a:schemeClr val="bg1"/>
                </a:solidFill>
                <a:effectLst>
                  <a:outerShdw blurRad="38100" dist="38100" dir="2700000" algn="tl">
                    <a:srgbClr val="000000"/>
                  </a:outerShdw>
                </a:effectLst>
                <a:latin typeface="Arial" charset="0"/>
                <a:cs typeface="Arial" charset="0"/>
              </a:rPr>
              <a:t>ế</a:t>
            </a:r>
          </a:p>
        </p:txBody>
      </p:sp>
      <p:grpSp>
        <p:nvGrpSpPr>
          <p:cNvPr id="15" name="Group 65"/>
          <p:cNvGrpSpPr>
            <a:grpSpLocks/>
          </p:cNvGrpSpPr>
          <p:nvPr/>
        </p:nvGrpSpPr>
        <p:grpSpPr bwMode="auto">
          <a:xfrm>
            <a:off x="4165600" y="3573463"/>
            <a:ext cx="3456517" cy="69850"/>
            <a:chOff x="1968" y="2587"/>
            <a:chExt cx="1633" cy="44"/>
          </a:xfrm>
          <a:effectLst>
            <a:glow rad="228600">
              <a:schemeClr val="accent4">
                <a:satMod val="175000"/>
                <a:alpha val="40000"/>
              </a:schemeClr>
            </a:glow>
            <a:outerShdw blurRad="152400" dist="317500" dir="5400000" sx="90000" sy="-19000" rotWithShape="0">
              <a:prstClr val="black">
                <a:alpha val="15000"/>
              </a:prstClr>
            </a:outerShdw>
            <a:reflection blurRad="6350" stA="50000" endA="300" endPos="55500" dist="101600" dir="5400000" sy="-100000" algn="bl" rotWithShape="0"/>
          </a:effectLst>
        </p:grpSpPr>
        <p:sp>
          <p:nvSpPr>
            <p:cNvPr id="16" name="Line 66"/>
            <p:cNvSpPr>
              <a:spLocks noChangeShapeType="1"/>
            </p:cNvSpPr>
            <p:nvPr/>
          </p:nvSpPr>
          <p:spPr bwMode="auto">
            <a:xfrm flipH="1">
              <a:off x="1968" y="2587"/>
              <a:ext cx="610" cy="0"/>
            </a:xfrm>
            <a:prstGeom prst="line">
              <a:avLst/>
            </a:prstGeom>
            <a:noFill/>
            <a:ln w="38100">
              <a:solidFill>
                <a:schemeClr val="bg1"/>
              </a:solidFill>
              <a:round/>
              <a:headEnd/>
              <a:tailEnd type="triangle" w="med" len="med"/>
            </a:ln>
            <a:effectLst/>
          </p:spPr>
          <p:txBody>
            <a:bodyPr/>
            <a:lstStyle/>
            <a:p>
              <a:pPr>
                <a:defRPr/>
              </a:pPr>
              <a:endParaRPr lang="en-US">
                <a:cs typeface="Arial" charset="0"/>
              </a:endParaRPr>
            </a:p>
          </p:txBody>
        </p:sp>
        <p:sp>
          <p:nvSpPr>
            <p:cNvPr id="17" name="Line 67"/>
            <p:cNvSpPr>
              <a:spLocks noChangeShapeType="1"/>
            </p:cNvSpPr>
            <p:nvPr/>
          </p:nvSpPr>
          <p:spPr bwMode="auto">
            <a:xfrm>
              <a:off x="3029" y="2631"/>
              <a:ext cx="572" cy="0"/>
            </a:xfrm>
            <a:prstGeom prst="line">
              <a:avLst/>
            </a:prstGeom>
            <a:noFill/>
            <a:ln w="38100">
              <a:solidFill>
                <a:schemeClr val="bg1"/>
              </a:solidFill>
              <a:round/>
              <a:headEnd type="triangle" w="med" len="med"/>
              <a:tailEnd/>
            </a:ln>
            <a:effectLst/>
          </p:spPr>
          <p:txBody>
            <a:bodyPr/>
            <a:lstStyle/>
            <a:p>
              <a:pPr>
                <a:defRPr/>
              </a:pPr>
              <a:endParaRPr lang="en-US">
                <a:cs typeface="Arial" charset="0"/>
              </a:endParaRPr>
            </a:p>
          </p:txBody>
        </p:sp>
      </p:grpSp>
      <p:grpSp>
        <p:nvGrpSpPr>
          <p:cNvPr id="18" name="Group 68"/>
          <p:cNvGrpSpPr>
            <a:grpSpLocks/>
          </p:cNvGrpSpPr>
          <p:nvPr/>
        </p:nvGrpSpPr>
        <p:grpSpPr bwMode="auto">
          <a:xfrm>
            <a:off x="1727200" y="3214688"/>
            <a:ext cx="948267" cy="1695450"/>
            <a:chOff x="576" y="2160"/>
            <a:chExt cx="528" cy="1174"/>
          </a:xfrm>
          <a:effectLst>
            <a:glow rad="228600">
              <a:schemeClr val="accent4">
                <a:satMod val="175000"/>
                <a:alpha val="40000"/>
              </a:schemeClr>
            </a:glow>
            <a:outerShdw blurRad="152400" dist="317500" dir="5400000" sx="90000" sy="-19000" rotWithShape="0">
              <a:prstClr val="black">
                <a:alpha val="15000"/>
              </a:prstClr>
            </a:outerShdw>
            <a:reflection blurRad="6350" stA="50000" endA="300" endPos="55500" dist="101600" dir="5400000" sy="-100000" algn="bl" rotWithShape="0"/>
          </a:effectLst>
        </p:grpSpPr>
        <p:sp>
          <p:nvSpPr>
            <p:cNvPr id="19" name="Line 69"/>
            <p:cNvSpPr>
              <a:spLocks noChangeShapeType="1"/>
            </p:cNvSpPr>
            <p:nvPr/>
          </p:nvSpPr>
          <p:spPr bwMode="auto">
            <a:xfrm>
              <a:off x="576" y="3334"/>
              <a:ext cx="314" cy="0"/>
            </a:xfrm>
            <a:prstGeom prst="line">
              <a:avLst/>
            </a:prstGeom>
            <a:noFill/>
            <a:ln w="38100">
              <a:solidFill>
                <a:srgbClr val="663300"/>
              </a:solidFill>
              <a:round/>
              <a:headEnd/>
              <a:tailEnd type="triangle" w="med" len="med"/>
            </a:ln>
            <a:effectLst/>
          </p:spPr>
          <p:txBody>
            <a:bodyPr/>
            <a:lstStyle/>
            <a:p>
              <a:pPr>
                <a:defRPr/>
              </a:pPr>
              <a:endParaRPr lang="en-US">
                <a:cs typeface="Arial" charset="0"/>
              </a:endParaRPr>
            </a:p>
          </p:txBody>
        </p:sp>
        <p:sp>
          <p:nvSpPr>
            <p:cNvPr id="20" name="Line 70"/>
            <p:cNvSpPr>
              <a:spLocks noChangeShapeType="1"/>
            </p:cNvSpPr>
            <p:nvPr/>
          </p:nvSpPr>
          <p:spPr bwMode="auto">
            <a:xfrm flipV="1">
              <a:off x="576" y="2162"/>
              <a:ext cx="0" cy="1172"/>
            </a:xfrm>
            <a:prstGeom prst="line">
              <a:avLst/>
            </a:prstGeom>
            <a:noFill/>
            <a:ln w="38100">
              <a:solidFill>
                <a:srgbClr val="663300"/>
              </a:solidFill>
              <a:round/>
              <a:headEnd/>
              <a:tailEnd/>
            </a:ln>
            <a:effectLst/>
          </p:spPr>
          <p:txBody>
            <a:bodyPr/>
            <a:lstStyle/>
            <a:p>
              <a:pPr>
                <a:defRPr/>
              </a:pPr>
              <a:endParaRPr lang="en-US">
                <a:cs typeface="Arial" charset="0"/>
              </a:endParaRPr>
            </a:p>
          </p:txBody>
        </p:sp>
        <p:sp>
          <p:nvSpPr>
            <p:cNvPr id="21" name="Line 71"/>
            <p:cNvSpPr>
              <a:spLocks noChangeShapeType="1"/>
            </p:cNvSpPr>
            <p:nvPr/>
          </p:nvSpPr>
          <p:spPr bwMode="auto">
            <a:xfrm flipV="1">
              <a:off x="576" y="2160"/>
              <a:ext cx="528" cy="2"/>
            </a:xfrm>
            <a:prstGeom prst="line">
              <a:avLst/>
            </a:prstGeom>
            <a:noFill/>
            <a:ln w="38100">
              <a:solidFill>
                <a:srgbClr val="663300"/>
              </a:solidFill>
              <a:round/>
              <a:headEnd/>
              <a:tailEnd/>
            </a:ln>
            <a:effectLst/>
          </p:spPr>
          <p:txBody>
            <a:bodyPr/>
            <a:lstStyle/>
            <a:p>
              <a:pPr>
                <a:defRPr/>
              </a:pPr>
              <a:endParaRPr lang="en-US">
                <a:cs typeface="Arial" charset="0"/>
              </a:endParaRPr>
            </a:p>
          </p:txBody>
        </p:sp>
      </p:grpSp>
      <p:grpSp>
        <p:nvGrpSpPr>
          <p:cNvPr id="22" name="Group 72"/>
          <p:cNvGrpSpPr>
            <a:grpSpLocks/>
          </p:cNvGrpSpPr>
          <p:nvPr/>
        </p:nvGrpSpPr>
        <p:grpSpPr bwMode="auto">
          <a:xfrm>
            <a:off x="3733800" y="1974850"/>
            <a:ext cx="4470400" cy="395288"/>
            <a:chOff x="1764" y="1580"/>
            <a:chExt cx="2112" cy="249"/>
          </a:xfrm>
          <a:effectLst>
            <a:glow rad="228600">
              <a:schemeClr val="accent4">
                <a:satMod val="175000"/>
                <a:alpha val="40000"/>
              </a:schemeClr>
            </a:glow>
            <a:outerShdw blurRad="152400" dist="317500" dir="5400000" sx="90000" sy="-19000" rotWithShape="0">
              <a:prstClr val="black">
                <a:alpha val="15000"/>
              </a:prstClr>
            </a:outerShdw>
            <a:reflection blurRad="6350" stA="50000" endA="300" endPos="55500" dist="101600" dir="5400000" sy="-100000" algn="bl" rotWithShape="0"/>
          </a:effectLst>
        </p:grpSpPr>
        <p:sp>
          <p:nvSpPr>
            <p:cNvPr id="23" name="Line 73"/>
            <p:cNvSpPr>
              <a:spLocks noChangeShapeType="1"/>
            </p:cNvSpPr>
            <p:nvPr/>
          </p:nvSpPr>
          <p:spPr bwMode="auto">
            <a:xfrm flipH="1">
              <a:off x="1764" y="1593"/>
              <a:ext cx="1061" cy="213"/>
            </a:xfrm>
            <a:prstGeom prst="line">
              <a:avLst/>
            </a:prstGeom>
            <a:noFill/>
            <a:ln w="38100">
              <a:solidFill>
                <a:srgbClr val="663300"/>
              </a:solidFill>
              <a:round/>
              <a:headEnd/>
              <a:tailEnd type="triangle" w="med" len="med"/>
            </a:ln>
            <a:effectLst/>
          </p:spPr>
          <p:txBody>
            <a:bodyPr/>
            <a:lstStyle/>
            <a:p>
              <a:pPr>
                <a:defRPr/>
              </a:pPr>
              <a:endParaRPr lang="en-US">
                <a:cs typeface="Arial" charset="0"/>
              </a:endParaRPr>
            </a:p>
          </p:txBody>
        </p:sp>
        <p:sp>
          <p:nvSpPr>
            <p:cNvPr id="24" name="Line 74"/>
            <p:cNvSpPr>
              <a:spLocks noChangeShapeType="1"/>
            </p:cNvSpPr>
            <p:nvPr/>
          </p:nvSpPr>
          <p:spPr bwMode="auto">
            <a:xfrm>
              <a:off x="2847" y="1580"/>
              <a:ext cx="0" cy="249"/>
            </a:xfrm>
            <a:prstGeom prst="line">
              <a:avLst/>
            </a:prstGeom>
            <a:noFill/>
            <a:ln w="38100">
              <a:solidFill>
                <a:srgbClr val="663300"/>
              </a:solidFill>
              <a:round/>
              <a:headEnd/>
              <a:tailEnd type="triangle" w="med" len="med"/>
            </a:ln>
            <a:effectLst/>
          </p:spPr>
          <p:txBody>
            <a:bodyPr/>
            <a:lstStyle/>
            <a:p>
              <a:pPr>
                <a:defRPr/>
              </a:pPr>
              <a:endParaRPr lang="en-US">
                <a:cs typeface="Arial" charset="0"/>
              </a:endParaRPr>
            </a:p>
          </p:txBody>
        </p:sp>
        <p:sp>
          <p:nvSpPr>
            <p:cNvPr id="25" name="Line 75"/>
            <p:cNvSpPr>
              <a:spLocks noChangeShapeType="1"/>
            </p:cNvSpPr>
            <p:nvPr/>
          </p:nvSpPr>
          <p:spPr bwMode="auto">
            <a:xfrm>
              <a:off x="2847" y="1580"/>
              <a:ext cx="1029" cy="214"/>
            </a:xfrm>
            <a:prstGeom prst="line">
              <a:avLst/>
            </a:prstGeom>
            <a:noFill/>
            <a:ln w="38100">
              <a:solidFill>
                <a:srgbClr val="663300"/>
              </a:solidFill>
              <a:round/>
              <a:headEnd/>
              <a:tailEnd type="triangle" w="med" len="med"/>
            </a:ln>
            <a:effectLst/>
          </p:spPr>
          <p:txBody>
            <a:bodyPr/>
            <a:lstStyle/>
            <a:p>
              <a:pPr>
                <a:defRPr/>
              </a:pPr>
              <a:endParaRPr lang="en-US">
                <a:cs typeface="Arial" charset="0"/>
              </a:endParaRPr>
            </a:p>
          </p:txBody>
        </p:sp>
      </p:grpSp>
      <p:grpSp>
        <p:nvGrpSpPr>
          <p:cNvPr id="26" name="Group 76"/>
          <p:cNvGrpSpPr>
            <a:grpSpLocks/>
          </p:cNvGrpSpPr>
          <p:nvPr/>
        </p:nvGrpSpPr>
        <p:grpSpPr bwMode="auto">
          <a:xfrm>
            <a:off x="3361267" y="3971926"/>
            <a:ext cx="5408084" cy="676275"/>
            <a:chOff x="1588" y="2838"/>
            <a:chExt cx="2555" cy="426"/>
          </a:xfrm>
          <a:effectLst>
            <a:glow rad="228600">
              <a:schemeClr val="accent4">
                <a:satMod val="175000"/>
                <a:alpha val="40000"/>
              </a:schemeClr>
            </a:glow>
            <a:outerShdw blurRad="152400" dist="317500" dir="5400000" sx="90000" sy="-19000" rotWithShape="0">
              <a:prstClr val="black">
                <a:alpha val="15000"/>
              </a:prstClr>
            </a:outerShdw>
            <a:reflection blurRad="6350" stA="50000" endA="300" endPos="55500" dist="101600" dir="5400000" sy="-100000" algn="bl" rotWithShape="0"/>
          </a:effectLst>
        </p:grpSpPr>
        <p:sp>
          <p:nvSpPr>
            <p:cNvPr id="27" name="Line 77"/>
            <p:cNvSpPr>
              <a:spLocks noChangeShapeType="1"/>
            </p:cNvSpPr>
            <p:nvPr/>
          </p:nvSpPr>
          <p:spPr bwMode="auto">
            <a:xfrm>
              <a:off x="1588" y="3071"/>
              <a:ext cx="0" cy="193"/>
            </a:xfrm>
            <a:prstGeom prst="line">
              <a:avLst/>
            </a:prstGeom>
            <a:noFill/>
            <a:ln w="38100">
              <a:solidFill>
                <a:srgbClr val="663300"/>
              </a:solidFill>
              <a:round/>
              <a:headEnd/>
              <a:tailEnd type="triangle" w="med" len="med"/>
            </a:ln>
            <a:effectLst/>
          </p:spPr>
          <p:txBody>
            <a:bodyPr/>
            <a:lstStyle/>
            <a:p>
              <a:pPr>
                <a:defRPr/>
              </a:pPr>
              <a:endParaRPr lang="en-US">
                <a:cs typeface="Arial" charset="0"/>
              </a:endParaRPr>
            </a:p>
          </p:txBody>
        </p:sp>
        <p:sp>
          <p:nvSpPr>
            <p:cNvPr id="28" name="Line 78"/>
            <p:cNvSpPr>
              <a:spLocks noChangeShapeType="1"/>
            </p:cNvSpPr>
            <p:nvPr/>
          </p:nvSpPr>
          <p:spPr bwMode="auto">
            <a:xfrm>
              <a:off x="4143" y="3071"/>
              <a:ext cx="0" cy="191"/>
            </a:xfrm>
            <a:prstGeom prst="line">
              <a:avLst/>
            </a:prstGeom>
            <a:noFill/>
            <a:ln w="38100">
              <a:solidFill>
                <a:srgbClr val="663300"/>
              </a:solidFill>
              <a:round/>
              <a:headEnd/>
              <a:tailEnd type="triangle" w="med" len="med"/>
            </a:ln>
            <a:effectLst/>
          </p:spPr>
          <p:txBody>
            <a:bodyPr/>
            <a:lstStyle/>
            <a:p>
              <a:pPr>
                <a:defRPr/>
              </a:pPr>
              <a:endParaRPr lang="en-US">
                <a:cs typeface="Arial" charset="0"/>
              </a:endParaRPr>
            </a:p>
          </p:txBody>
        </p:sp>
        <p:sp>
          <p:nvSpPr>
            <p:cNvPr id="29" name="Line 79"/>
            <p:cNvSpPr>
              <a:spLocks noChangeShapeType="1"/>
            </p:cNvSpPr>
            <p:nvPr/>
          </p:nvSpPr>
          <p:spPr bwMode="auto">
            <a:xfrm>
              <a:off x="2847" y="2838"/>
              <a:ext cx="0" cy="426"/>
            </a:xfrm>
            <a:prstGeom prst="line">
              <a:avLst/>
            </a:prstGeom>
            <a:noFill/>
            <a:ln w="38100">
              <a:solidFill>
                <a:srgbClr val="663300"/>
              </a:solidFill>
              <a:round/>
              <a:headEnd/>
              <a:tailEnd type="triangle" w="med" len="med"/>
            </a:ln>
            <a:effectLst/>
          </p:spPr>
          <p:txBody>
            <a:bodyPr/>
            <a:lstStyle/>
            <a:p>
              <a:pPr>
                <a:defRPr/>
              </a:pPr>
              <a:endParaRPr lang="en-US">
                <a:cs typeface="Arial" charset="0"/>
              </a:endParaRPr>
            </a:p>
          </p:txBody>
        </p:sp>
        <p:sp>
          <p:nvSpPr>
            <p:cNvPr id="30" name="Line 80"/>
            <p:cNvSpPr>
              <a:spLocks noChangeShapeType="1"/>
            </p:cNvSpPr>
            <p:nvPr/>
          </p:nvSpPr>
          <p:spPr bwMode="auto">
            <a:xfrm>
              <a:off x="1588" y="3071"/>
              <a:ext cx="2555" cy="0"/>
            </a:xfrm>
            <a:prstGeom prst="line">
              <a:avLst/>
            </a:prstGeom>
            <a:noFill/>
            <a:ln w="38100">
              <a:solidFill>
                <a:srgbClr val="663300"/>
              </a:solidFill>
              <a:round/>
              <a:headEnd/>
              <a:tailEnd/>
            </a:ln>
            <a:effectLst/>
          </p:spPr>
          <p:txBody>
            <a:bodyPr/>
            <a:lstStyle/>
            <a:p>
              <a:pPr>
                <a:defRPr/>
              </a:pPr>
              <a:endParaRPr lang="en-US">
                <a:cs typeface="Arial" charset="0"/>
              </a:endParaRPr>
            </a:p>
          </p:txBody>
        </p:sp>
        <p:sp>
          <p:nvSpPr>
            <p:cNvPr id="31" name="Line 81"/>
            <p:cNvSpPr>
              <a:spLocks noChangeShapeType="1"/>
            </p:cNvSpPr>
            <p:nvPr/>
          </p:nvSpPr>
          <p:spPr bwMode="auto">
            <a:xfrm flipV="1">
              <a:off x="2847" y="2867"/>
              <a:ext cx="991" cy="204"/>
            </a:xfrm>
            <a:prstGeom prst="line">
              <a:avLst/>
            </a:prstGeom>
            <a:noFill/>
            <a:ln w="38100">
              <a:solidFill>
                <a:srgbClr val="663300"/>
              </a:solidFill>
              <a:round/>
              <a:headEnd/>
              <a:tailEnd/>
            </a:ln>
            <a:effectLst/>
          </p:spPr>
          <p:txBody>
            <a:bodyPr/>
            <a:lstStyle/>
            <a:p>
              <a:pPr>
                <a:defRPr/>
              </a:pPr>
              <a:endParaRPr lang="en-US">
                <a:cs typeface="Arial" charset="0"/>
              </a:endParaRPr>
            </a:p>
          </p:txBody>
        </p:sp>
        <p:sp>
          <p:nvSpPr>
            <p:cNvPr id="32" name="Line 82"/>
            <p:cNvSpPr>
              <a:spLocks noChangeShapeType="1"/>
            </p:cNvSpPr>
            <p:nvPr/>
          </p:nvSpPr>
          <p:spPr bwMode="auto">
            <a:xfrm>
              <a:off x="1741" y="2838"/>
              <a:ext cx="1106" cy="233"/>
            </a:xfrm>
            <a:prstGeom prst="line">
              <a:avLst/>
            </a:prstGeom>
            <a:noFill/>
            <a:ln w="38100">
              <a:solidFill>
                <a:srgbClr val="663300"/>
              </a:solidFill>
              <a:round/>
              <a:headEnd/>
              <a:tailEnd/>
            </a:ln>
            <a:effectLst/>
          </p:spPr>
          <p:txBody>
            <a:bodyPr/>
            <a:lstStyle/>
            <a:p>
              <a:pPr>
                <a:defRPr/>
              </a:pPr>
              <a:endParaRPr lang="en-US">
                <a:cs typeface="Arial" charset="0"/>
              </a:endParaRPr>
            </a:p>
          </p:txBody>
        </p:sp>
      </p:grpSp>
      <p:grpSp>
        <p:nvGrpSpPr>
          <p:cNvPr id="33" name="Group 65"/>
          <p:cNvGrpSpPr>
            <a:grpSpLocks/>
          </p:cNvGrpSpPr>
          <p:nvPr/>
        </p:nvGrpSpPr>
        <p:grpSpPr bwMode="auto">
          <a:xfrm rot="10800000">
            <a:off x="4165600" y="2667000"/>
            <a:ext cx="3456517" cy="69850"/>
            <a:chOff x="1968" y="2587"/>
            <a:chExt cx="1633" cy="44"/>
          </a:xfrm>
          <a:effectLst>
            <a:glow rad="228600">
              <a:schemeClr val="accent4">
                <a:satMod val="175000"/>
                <a:alpha val="40000"/>
              </a:schemeClr>
            </a:glow>
            <a:outerShdw blurRad="152400" dist="317500" dir="5400000" sx="90000" sy="-19000" rotWithShape="0">
              <a:prstClr val="black">
                <a:alpha val="15000"/>
              </a:prstClr>
            </a:outerShdw>
            <a:reflection blurRad="6350" stA="50000" endA="300" endPos="55500" dist="101600" dir="5400000" sy="-100000" algn="bl" rotWithShape="0"/>
          </a:effectLst>
        </p:grpSpPr>
        <p:sp>
          <p:nvSpPr>
            <p:cNvPr id="37" name="Line 66"/>
            <p:cNvSpPr>
              <a:spLocks noChangeShapeType="1"/>
            </p:cNvSpPr>
            <p:nvPr/>
          </p:nvSpPr>
          <p:spPr bwMode="auto">
            <a:xfrm flipH="1">
              <a:off x="1968" y="2587"/>
              <a:ext cx="610" cy="0"/>
            </a:xfrm>
            <a:prstGeom prst="line">
              <a:avLst/>
            </a:prstGeom>
            <a:noFill/>
            <a:ln w="38100">
              <a:solidFill>
                <a:schemeClr val="bg1"/>
              </a:solidFill>
              <a:round/>
              <a:headEnd/>
              <a:tailEnd type="triangle" w="med" len="med"/>
            </a:ln>
            <a:effectLst/>
          </p:spPr>
          <p:txBody>
            <a:bodyPr/>
            <a:lstStyle/>
            <a:p>
              <a:pPr>
                <a:defRPr/>
              </a:pPr>
              <a:endParaRPr lang="en-US">
                <a:cs typeface="Arial" charset="0"/>
              </a:endParaRPr>
            </a:p>
          </p:txBody>
        </p:sp>
        <p:sp>
          <p:nvSpPr>
            <p:cNvPr id="38" name="Line 67"/>
            <p:cNvSpPr>
              <a:spLocks noChangeShapeType="1"/>
            </p:cNvSpPr>
            <p:nvPr/>
          </p:nvSpPr>
          <p:spPr bwMode="auto">
            <a:xfrm>
              <a:off x="3029" y="2631"/>
              <a:ext cx="572" cy="0"/>
            </a:xfrm>
            <a:prstGeom prst="line">
              <a:avLst/>
            </a:prstGeom>
            <a:noFill/>
            <a:ln w="38100">
              <a:solidFill>
                <a:schemeClr val="bg1"/>
              </a:solidFill>
              <a:round/>
              <a:headEnd type="triangle" w="med" len="med"/>
              <a:tailEnd/>
            </a:ln>
            <a:effectLst/>
          </p:spPr>
          <p:txBody>
            <a:bodyPr/>
            <a:lstStyle/>
            <a:p>
              <a:pPr>
                <a:defRPr/>
              </a:pPr>
              <a:endParaRPr lang="en-US">
                <a:cs typeface="Arial" charset="0"/>
              </a:endParaRPr>
            </a:p>
          </p:txBody>
        </p:sp>
      </p:grpSp>
      <p:sp>
        <p:nvSpPr>
          <p:cNvPr id="168978" name="Text Box 18"/>
          <p:cNvSpPr txBox="1">
            <a:spLocks noChangeArrowheads="1"/>
          </p:cNvSpPr>
          <p:nvPr/>
        </p:nvSpPr>
        <p:spPr bwMode="ltGray">
          <a:xfrm>
            <a:off x="2201333" y="255496"/>
            <a:ext cx="91440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 typeface="Wingdings" pitchFamily="2" charset="2"/>
              <a:buChar char="v"/>
            </a:pPr>
            <a:r>
              <a:rPr lang="en-US" sz="2800" b="1">
                <a:latin typeface="Times New Roman" pitchFamily="18" charset="0"/>
              </a:rPr>
              <a:t> </a:t>
            </a:r>
            <a:r>
              <a:rPr lang="en-US" sz="2800" b="1" err="1">
                <a:latin typeface="Times New Roman" pitchFamily="18" charset="0"/>
              </a:rPr>
              <a:t>Chính</a:t>
            </a:r>
            <a:r>
              <a:rPr lang="en-US" sz="2800" b="1">
                <a:latin typeface="Times New Roman" pitchFamily="18" charset="0"/>
              </a:rPr>
              <a:t> </a:t>
            </a:r>
            <a:r>
              <a:rPr lang="en-US" sz="2800" b="1" err="1">
                <a:latin typeface="Times New Roman" pitchFamily="18" charset="0"/>
              </a:rPr>
              <a:t>sách</a:t>
            </a:r>
            <a:r>
              <a:rPr lang="en-US" sz="2800" b="1">
                <a:latin typeface="Times New Roman" pitchFamily="18" charset="0"/>
              </a:rPr>
              <a:t> </a:t>
            </a:r>
            <a:r>
              <a:rPr lang="en-US" sz="2800" b="1" err="1">
                <a:latin typeface="Times New Roman" pitchFamily="18" charset="0"/>
              </a:rPr>
              <a:t>cai</a:t>
            </a:r>
            <a:r>
              <a:rPr lang="en-US" sz="2800" b="1">
                <a:latin typeface="Times New Roman" pitchFamily="18" charset="0"/>
              </a:rPr>
              <a:t> </a:t>
            </a:r>
            <a:r>
              <a:rPr lang="en-US" sz="2800" b="1" err="1">
                <a:latin typeface="Times New Roman" pitchFamily="18" charset="0"/>
              </a:rPr>
              <a:t>trị</a:t>
            </a:r>
            <a:r>
              <a:rPr lang="en-US" sz="2800" b="1">
                <a:latin typeface="Times New Roman" pitchFamily="18" charset="0"/>
              </a:rPr>
              <a:t> </a:t>
            </a:r>
            <a:r>
              <a:rPr lang="en-US" sz="2800" b="1" err="1">
                <a:latin typeface="Times New Roman" pitchFamily="18" charset="0"/>
              </a:rPr>
              <a:t>của</a:t>
            </a:r>
            <a:r>
              <a:rPr lang="en-US" sz="2800" b="1">
                <a:latin typeface="Times New Roman" pitchFamily="18" charset="0"/>
              </a:rPr>
              <a:t> </a:t>
            </a:r>
            <a:r>
              <a:rPr lang="en-US" sz="2800" b="1" err="1">
                <a:latin typeface="Times New Roman" pitchFamily="18" charset="0"/>
              </a:rPr>
              <a:t>thực</a:t>
            </a:r>
            <a:r>
              <a:rPr lang="en-US" sz="2800" b="1">
                <a:latin typeface="Times New Roman" pitchFamily="18" charset="0"/>
              </a:rPr>
              <a:t> </a:t>
            </a:r>
            <a:r>
              <a:rPr lang="en-US" sz="2800" b="1" err="1">
                <a:latin typeface="Times New Roman" pitchFamily="18" charset="0"/>
              </a:rPr>
              <a:t>dân</a:t>
            </a:r>
            <a:r>
              <a:rPr lang="en-US" sz="2800" b="1">
                <a:latin typeface="Times New Roman" pitchFamily="18" charset="0"/>
              </a:rPr>
              <a:t> </a:t>
            </a:r>
            <a:r>
              <a:rPr lang="en-US" sz="2800" b="1" err="1">
                <a:latin typeface="Times New Roman" pitchFamily="18" charset="0"/>
              </a:rPr>
              <a:t>Pháp</a:t>
            </a:r>
            <a:endParaRPr lang="en-US" sz="2800" b="1">
              <a:latin typeface="Times New Roman" pitchFamily="18" charset="0"/>
            </a:endParaRPr>
          </a:p>
        </p:txBody>
      </p:sp>
    </p:spTree>
    <p:extLst>
      <p:ext uri="{BB962C8B-B14F-4D97-AF65-F5344CB8AC3E}">
        <p14:creationId xmlns:p14="http://schemas.microsoft.com/office/powerpoint/2010/main" val="112017052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32"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ox(out)">
                                      <p:cBhvr>
                                        <p:cTn id="7" dur="500"/>
                                        <p:tgtEl>
                                          <p:spTgt spid="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8"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 calcmode="lin" valueType="num">
                                      <p:cBhvr additive="base">
                                        <p:cTn id="12" dur="500" fill="hold"/>
                                        <p:tgtEl>
                                          <p:spTgt spid="22"/>
                                        </p:tgtEl>
                                        <p:attrNameLst>
                                          <p:attrName>ppt_x</p:attrName>
                                        </p:attrNameLst>
                                      </p:cBhvr>
                                      <p:tavLst>
                                        <p:tav tm="0">
                                          <p:val>
                                            <p:strVal val="0-#ppt_w/2"/>
                                          </p:val>
                                        </p:tav>
                                        <p:tav tm="100000">
                                          <p:val>
                                            <p:strVal val="#ppt_x"/>
                                          </p:val>
                                        </p:tav>
                                      </p:tavLst>
                                    </p:anim>
                                    <p:anim calcmode="lin" valueType="num">
                                      <p:cBhvr additive="base">
                                        <p:cTn id="13" dur="500" fill="hold"/>
                                        <p:tgtEl>
                                          <p:spTgt spid="22"/>
                                        </p:tgtEl>
                                        <p:attrNameLst>
                                          <p:attrName>ppt_y</p:attrName>
                                        </p:attrNameLst>
                                      </p:cBhvr>
                                      <p:tavLst>
                                        <p:tav tm="0">
                                          <p:val>
                                            <p:strVal val="#ppt_y"/>
                                          </p:val>
                                        </p:tav>
                                        <p:tav tm="100000">
                                          <p:val>
                                            <p:strVal val="#ppt_y"/>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6" presetClass="entr" presetSubtype="32" fill="hold" nodeType="click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circle(out)">
                                      <p:cBhvr>
                                        <p:cTn id="18" dur="500"/>
                                        <p:tgtEl>
                                          <p:spTgt spid="14"/>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6" presetClass="entr" presetSubtype="32"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circle(out)">
                                      <p:cBhvr>
                                        <p:cTn id="23" dur="500"/>
                                        <p:tgtEl>
                                          <p:spTgt spid="13"/>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6" presetClass="entr" presetSubtype="32" fill="hold" nodeType="click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circle(out)">
                                      <p:cBhvr>
                                        <p:cTn id="28" dur="500"/>
                                        <p:tgtEl>
                                          <p:spTgt spid="4"/>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2" presetClass="entr" presetSubtype="8" fill="hold" nodeType="clickEffect">
                                  <p:stCondLst>
                                    <p:cond delay="0"/>
                                  </p:stCondLst>
                                  <p:childTnLst>
                                    <p:set>
                                      <p:cBhvr>
                                        <p:cTn id="32" dur="1" fill="hold">
                                          <p:stCondLst>
                                            <p:cond delay="0"/>
                                          </p:stCondLst>
                                        </p:cTn>
                                        <p:tgtEl>
                                          <p:spTgt spid="33"/>
                                        </p:tgtEl>
                                        <p:attrNameLst>
                                          <p:attrName>style.visibility</p:attrName>
                                        </p:attrNameLst>
                                      </p:cBhvr>
                                      <p:to>
                                        <p:strVal val="visible"/>
                                      </p:to>
                                    </p:set>
                                    <p:anim calcmode="lin" valueType="num">
                                      <p:cBhvr additive="base">
                                        <p:cTn id="33" dur="500" fill="hold"/>
                                        <p:tgtEl>
                                          <p:spTgt spid="33"/>
                                        </p:tgtEl>
                                        <p:attrNameLst>
                                          <p:attrName>ppt_x</p:attrName>
                                        </p:attrNameLst>
                                      </p:cBhvr>
                                      <p:tavLst>
                                        <p:tav tm="0">
                                          <p:val>
                                            <p:strVal val="0-#ppt_w/2"/>
                                          </p:val>
                                        </p:tav>
                                        <p:tav tm="100000">
                                          <p:val>
                                            <p:strVal val="#ppt_x"/>
                                          </p:val>
                                        </p:tav>
                                      </p:tavLst>
                                    </p:anim>
                                    <p:anim calcmode="lin" valueType="num">
                                      <p:cBhvr additive="base">
                                        <p:cTn id="34" dur="500" fill="hold"/>
                                        <p:tgtEl>
                                          <p:spTgt spid="33"/>
                                        </p:tgtEl>
                                        <p:attrNameLst>
                                          <p:attrName>ppt_y</p:attrName>
                                        </p:attrNameLst>
                                      </p:cBhvr>
                                      <p:tavLst>
                                        <p:tav tm="0">
                                          <p:val>
                                            <p:strVal val="#ppt_y"/>
                                          </p:val>
                                        </p:tav>
                                        <p:tav tm="100000">
                                          <p:val>
                                            <p:strVal val="#ppt_y"/>
                                          </p:val>
                                        </p:tav>
                                      </p:tavLst>
                                    </p:anim>
                                  </p:childTnLst>
                                </p:cTn>
                              </p:par>
                            </p:childTnLst>
                          </p:cTn>
                        </p:par>
                      </p:childTnLst>
                    </p:cTn>
                  </p:par>
                  <p:par>
                    <p:cTn id="35" fill="hold" nodeType="clickPar">
                      <p:stCondLst>
                        <p:cond delay="indefinite"/>
                      </p:stCondLst>
                      <p:childTnLst>
                        <p:par>
                          <p:cTn id="36" fill="hold" nodeType="withGroup">
                            <p:stCondLst>
                              <p:cond delay="0"/>
                            </p:stCondLst>
                            <p:childTnLst>
                              <p:par>
                                <p:cTn id="37" presetID="2" presetClass="entr" presetSubtype="2" fill="hold" nodeType="clickEffect">
                                  <p:stCondLst>
                                    <p:cond delay="0"/>
                                  </p:stCondLst>
                                  <p:childTnLst>
                                    <p:set>
                                      <p:cBhvr>
                                        <p:cTn id="38" dur="1" fill="hold">
                                          <p:stCondLst>
                                            <p:cond delay="0"/>
                                          </p:stCondLst>
                                        </p:cTn>
                                        <p:tgtEl>
                                          <p:spTgt spid="15"/>
                                        </p:tgtEl>
                                        <p:attrNameLst>
                                          <p:attrName>style.visibility</p:attrName>
                                        </p:attrNameLst>
                                      </p:cBhvr>
                                      <p:to>
                                        <p:strVal val="visible"/>
                                      </p:to>
                                    </p:set>
                                    <p:anim calcmode="lin" valueType="num">
                                      <p:cBhvr additive="base">
                                        <p:cTn id="39" dur="500" fill="hold"/>
                                        <p:tgtEl>
                                          <p:spTgt spid="15"/>
                                        </p:tgtEl>
                                        <p:attrNameLst>
                                          <p:attrName>ppt_x</p:attrName>
                                        </p:attrNameLst>
                                      </p:cBhvr>
                                      <p:tavLst>
                                        <p:tav tm="0">
                                          <p:val>
                                            <p:strVal val="1+#ppt_w/2"/>
                                          </p:val>
                                        </p:tav>
                                        <p:tav tm="100000">
                                          <p:val>
                                            <p:strVal val="#ppt_x"/>
                                          </p:val>
                                        </p:tav>
                                      </p:tavLst>
                                    </p:anim>
                                    <p:anim calcmode="lin" valueType="num">
                                      <p:cBhvr additive="base">
                                        <p:cTn id="40" dur="50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41" fill="hold" nodeType="clickPar">
                      <p:stCondLst>
                        <p:cond delay="indefinite"/>
                      </p:stCondLst>
                      <p:childTnLst>
                        <p:par>
                          <p:cTn id="42" fill="hold" nodeType="withGroup">
                            <p:stCondLst>
                              <p:cond delay="0"/>
                            </p:stCondLst>
                            <p:childTnLst>
                              <p:par>
                                <p:cTn id="43" presetID="2" presetClass="entr" presetSubtype="8" fill="hold" nodeType="clickEffect">
                                  <p:stCondLst>
                                    <p:cond delay="0"/>
                                  </p:stCondLst>
                                  <p:childTnLst>
                                    <p:set>
                                      <p:cBhvr>
                                        <p:cTn id="44" dur="1" fill="hold">
                                          <p:stCondLst>
                                            <p:cond delay="0"/>
                                          </p:stCondLst>
                                        </p:cTn>
                                        <p:tgtEl>
                                          <p:spTgt spid="18"/>
                                        </p:tgtEl>
                                        <p:attrNameLst>
                                          <p:attrName>style.visibility</p:attrName>
                                        </p:attrNameLst>
                                      </p:cBhvr>
                                      <p:to>
                                        <p:strVal val="visible"/>
                                      </p:to>
                                    </p:set>
                                    <p:anim calcmode="lin" valueType="num">
                                      <p:cBhvr additive="base">
                                        <p:cTn id="45" dur="500" fill="hold"/>
                                        <p:tgtEl>
                                          <p:spTgt spid="18"/>
                                        </p:tgtEl>
                                        <p:attrNameLst>
                                          <p:attrName>ppt_x</p:attrName>
                                        </p:attrNameLst>
                                      </p:cBhvr>
                                      <p:tavLst>
                                        <p:tav tm="0">
                                          <p:val>
                                            <p:strVal val="0-#ppt_w/2"/>
                                          </p:val>
                                        </p:tav>
                                        <p:tav tm="100000">
                                          <p:val>
                                            <p:strVal val="#ppt_x"/>
                                          </p:val>
                                        </p:tav>
                                      </p:tavLst>
                                    </p:anim>
                                    <p:anim calcmode="lin" valueType="num">
                                      <p:cBhvr additive="base">
                                        <p:cTn id="46" dur="500" fill="hold"/>
                                        <p:tgtEl>
                                          <p:spTgt spid="18"/>
                                        </p:tgtEl>
                                        <p:attrNameLst>
                                          <p:attrName>ppt_y</p:attrName>
                                        </p:attrNameLst>
                                      </p:cBhvr>
                                      <p:tavLst>
                                        <p:tav tm="0">
                                          <p:val>
                                            <p:strVal val="#ppt_y"/>
                                          </p:val>
                                        </p:tav>
                                        <p:tav tm="100000">
                                          <p:val>
                                            <p:strVal val="#ppt_y"/>
                                          </p:val>
                                        </p:tav>
                                      </p:tavLst>
                                    </p:anim>
                                  </p:childTnLst>
                                </p:cTn>
                              </p:par>
                            </p:childTnLst>
                          </p:cTn>
                        </p:par>
                      </p:childTnLst>
                    </p:cTn>
                  </p:par>
                  <p:par>
                    <p:cTn id="47" fill="hold" nodeType="clickPar">
                      <p:stCondLst>
                        <p:cond delay="indefinite"/>
                      </p:stCondLst>
                      <p:childTnLst>
                        <p:par>
                          <p:cTn id="48" fill="hold" nodeType="withGroup">
                            <p:stCondLst>
                              <p:cond delay="0"/>
                            </p:stCondLst>
                            <p:childTnLst>
                              <p:par>
                                <p:cTn id="49" presetID="2" presetClass="entr" presetSubtype="4" fill="hold" nodeType="clickEffect">
                                  <p:stCondLst>
                                    <p:cond delay="0"/>
                                  </p:stCondLst>
                                  <p:childTnLst>
                                    <p:set>
                                      <p:cBhvr>
                                        <p:cTn id="50" dur="1" fill="hold">
                                          <p:stCondLst>
                                            <p:cond delay="0"/>
                                          </p:stCondLst>
                                        </p:cTn>
                                        <p:tgtEl>
                                          <p:spTgt spid="26"/>
                                        </p:tgtEl>
                                        <p:attrNameLst>
                                          <p:attrName>style.visibility</p:attrName>
                                        </p:attrNameLst>
                                      </p:cBhvr>
                                      <p:to>
                                        <p:strVal val="visible"/>
                                      </p:to>
                                    </p:set>
                                    <p:anim calcmode="lin" valueType="num">
                                      <p:cBhvr additive="base">
                                        <p:cTn id="51" dur="500" fill="hold"/>
                                        <p:tgtEl>
                                          <p:spTgt spid="26"/>
                                        </p:tgtEl>
                                        <p:attrNameLst>
                                          <p:attrName>ppt_x</p:attrName>
                                        </p:attrNameLst>
                                      </p:cBhvr>
                                      <p:tavLst>
                                        <p:tav tm="0">
                                          <p:val>
                                            <p:strVal val="#ppt_x"/>
                                          </p:val>
                                        </p:tav>
                                        <p:tav tm="100000">
                                          <p:val>
                                            <p:strVal val="#ppt_x"/>
                                          </p:val>
                                        </p:tav>
                                      </p:tavLst>
                                    </p:anim>
                                    <p:anim calcmode="lin" valueType="num">
                                      <p:cBhvr additive="base">
                                        <p:cTn id="52"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53" fill="hold" nodeType="clickPar">
                      <p:stCondLst>
                        <p:cond delay="indefinite"/>
                      </p:stCondLst>
                      <p:childTnLst>
                        <p:par>
                          <p:cTn id="54" fill="hold" nodeType="withGroup">
                            <p:stCondLst>
                              <p:cond delay="0"/>
                            </p:stCondLst>
                            <p:childTnLst>
                              <p:par>
                                <p:cTn id="55" presetID="2" presetClass="entr" presetSubtype="2" fill="hold" nodeType="clickEffect">
                                  <p:stCondLst>
                                    <p:cond delay="0"/>
                                  </p:stCondLst>
                                  <p:childTnLst>
                                    <p:set>
                                      <p:cBhvr>
                                        <p:cTn id="56" dur="1" fill="hold">
                                          <p:stCondLst>
                                            <p:cond delay="0"/>
                                          </p:stCondLst>
                                        </p:cTn>
                                        <p:tgtEl>
                                          <p:spTgt spid="9"/>
                                        </p:tgtEl>
                                        <p:attrNameLst>
                                          <p:attrName>style.visibility</p:attrName>
                                        </p:attrNameLst>
                                      </p:cBhvr>
                                      <p:to>
                                        <p:strVal val="visible"/>
                                      </p:to>
                                    </p:set>
                                    <p:anim calcmode="lin" valueType="num">
                                      <p:cBhvr additive="base">
                                        <p:cTn id="57" dur="500" fill="hold"/>
                                        <p:tgtEl>
                                          <p:spTgt spid="9"/>
                                        </p:tgtEl>
                                        <p:attrNameLst>
                                          <p:attrName>ppt_x</p:attrName>
                                        </p:attrNameLst>
                                      </p:cBhvr>
                                      <p:tavLst>
                                        <p:tav tm="0">
                                          <p:val>
                                            <p:strVal val="1+#ppt_w/2"/>
                                          </p:val>
                                        </p:tav>
                                        <p:tav tm="100000">
                                          <p:val>
                                            <p:strVal val="#ppt_x"/>
                                          </p:val>
                                        </p:tav>
                                      </p:tavLst>
                                    </p:anim>
                                    <p:anim calcmode="lin" valueType="num">
                                      <p:cBhvr additive="base">
                                        <p:cTn id="58"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59" fill="hold" nodeType="clickPar">
                      <p:stCondLst>
                        <p:cond delay="indefinite"/>
                      </p:stCondLst>
                      <p:childTnLst>
                        <p:par>
                          <p:cTn id="60" fill="hold" nodeType="withGroup">
                            <p:stCondLst>
                              <p:cond delay="0"/>
                            </p:stCondLst>
                            <p:childTnLst>
                              <p:par>
                                <p:cTn id="61" presetID="4" presetClass="entr" presetSubtype="32" fill="hold" nodeType="clickEffect">
                                  <p:stCondLst>
                                    <p:cond delay="0"/>
                                  </p:stCondLst>
                                  <p:childTnLst>
                                    <p:set>
                                      <p:cBhvr>
                                        <p:cTn id="62" dur="1" fill="hold">
                                          <p:stCondLst>
                                            <p:cond delay="0"/>
                                          </p:stCondLst>
                                        </p:cTn>
                                        <p:tgtEl>
                                          <p:spTgt spid="5"/>
                                        </p:tgtEl>
                                        <p:attrNameLst>
                                          <p:attrName>style.visibility</p:attrName>
                                        </p:attrNameLst>
                                      </p:cBhvr>
                                      <p:to>
                                        <p:strVal val="visible"/>
                                      </p:to>
                                    </p:set>
                                    <p:animEffect transition="in" filter="box(out)">
                                      <p:cBhvr>
                                        <p:cTn id="63" dur="500"/>
                                        <p:tgtEl>
                                          <p:spTgt spid="5"/>
                                        </p:tgtEl>
                                      </p:cBhvr>
                                    </p:animEffect>
                                  </p:childTnLst>
                                </p:cTn>
                              </p:par>
                            </p:childTnLst>
                          </p:cTn>
                        </p:par>
                      </p:childTnLst>
                    </p:cTn>
                  </p:par>
                  <p:par>
                    <p:cTn id="64" fill="hold" nodeType="clickPar">
                      <p:stCondLst>
                        <p:cond delay="indefinite"/>
                      </p:stCondLst>
                      <p:childTnLst>
                        <p:par>
                          <p:cTn id="65" fill="hold" nodeType="withGroup">
                            <p:stCondLst>
                              <p:cond delay="0"/>
                            </p:stCondLst>
                            <p:childTnLst>
                              <p:par>
                                <p:cTn id="66" presetID="4" presetClass="entr" presetSubtype="32" fill="hold" nodeType="clickEffect">
                                  <p:stCondLst>
                                    <p:cond delay="0"/>
                                  </p:stCondLst>
                                  <p:childTnLst>
                                    <p:set>
                                      <p:cBhvr>
                                        <p:cTn id="67" dur="1" fill="hold">
                                          <p:stCondLst>
                                            <p:cond delay="0"/>
                                          </p:stCondLst>
                                        </p:cTn>
                                        <p:tgtEl>
                                          <p:spTgt spid="6"/>
                                        </p:tgtEl>
                                        <p:attrNameLst>
                                          <p:attrName>style.visibility</p:attrName>
                                        </p:attrNameLst>
                                      </p:cBhvr>
                                      <p:to>
                                        <p:strVal val="visible"/>
                                      </p:to>
                                    </p:set>
                                    <p:animEffect transition="in" filter="box(out)">
                                      <p:cBhvr>
                                        <p:cTn id="68" dur="500"/>
                                        <p:tgtEl>
                                          <p:spTgt spid="6"/>
                                        </p:tgtEl>
                                      </p:cBhvr>
                                    </p:animEffect>
                                  </p:childTnLst>
                                </p:cTn>
                              </p:par>
                            </p:childTnLst>
                          </p:cTn>
                        </p:par>
                      </p:childTnLst>
                    </p:cTn>
                  </p:par>
                  <p:par>
                    <p:cTn id="69" fill="hold" nodeType="clickPar">
                      <p:stCondLst>
                        <p:cond delay="indefinite"/>
                      </p:stCondLst>
                      <p:childTnLst>
                        <p:par>
                          <p:cTn id="70" fill="hold" nodeType="withGroup">
                            <p:stCondLst>
                              <p:cond delay="0"/>
                            </p:stCondLst>
                            <p:childTnLst>
                              <p:par>
                                <p:cTn id="71" presetID="4" presetClass="entr" presetSubtype="32" fill="hold" nodeType="clickEffect">
                                  <p:stCondLst>
                                    <p:cond delay="0"/>
                                  </p:stCondLst>
                                  <p:childTnLst>
                                    <p:set>
                                      <p:cBhvr>
                                        <p:cTn id="72" dur="1" fill="hold">
                                          <p:stCondLst>
                                            <p:cond delay="0"/>
                                          </p:stCondLst>
                                        </p:cTn>
                                        <p:tgtEl>
                                          <p:spTgt spid="7"/>
                                        </p:tgtEl>
                                        <p:attrNameLst>
                                          <p:attrName>style.visibility</p:attrName>
                                        </p:attrNameLst>
                                      </p:cBhvr>
                                      <p:to>
                                        <p:strVal val="visible"/>
                                      </p:to>
                                    </p:set>
                                    <p:animEffect transition="in" filter="box(out)">
                                      <p:cBhvr>
                                        <p:cTn id="7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4" name="Rectangle 4"/>
          <p:cNvSpPr>
            <a:spLocks noChangeArrowheads="1"/>
          </p:cNvSpPr>
          <p:nvPr/>
        </p:nvSpPr>
        <p:spPr bwMode="ltGray">
          <a:xfrm>
            <a:off x="508000" y="990601"/>
            <a:ext cx="11379200" cy="4785926"/>
          </a:xfrm>
          <a:prstGeom prst="rect">
            <a:avLst/>
          </a:prstGeom>
          <a:noFill/>
          <a:ln>
            <a:noFill/>
          </a:ln>
          <a:effectLst/>
          <a:extLst>
            <a:ext uri="{909E8E84-426E-40DD-AFC4-6F175D3DCCD1}">
              <a14:hiddenFill xmlns:a14="http://schemas.microsoft.com/office/drawing/2010/main">
                <a:solidFill>
                  <a:srgbClr val="00CCFF"/>
                </a:solidFill>
              </a14:hiddenFill>
            </a:ext>
            <a:ext uri="{91240B29-F687-4F45-9708-019B960494DF}">
              <a14:hiddenLine xmlns:a14="http://schemas.microsoft.com/office/drawing/2010/main" w="57150" cmpd="thinThick" algn="ctr">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25000"/>
              </a:lnSpc>
            </a:pPr>
            <a:r>
              <a:rPr lang="de-DE" sz="2800" b="1">
                <a:solidFill>
                  <a:schemeClr val="tx2"/>
                </a:solidFill>
                <a:latin typeface="Arial" charset="0"/>
              </a:rPr>
              <a:t>- Về thực tiễn: </a:t>
            </a:r>
            <a:endParaRPr lang="en-US" sz="2800" b="1">
              <a:solidFill>
                <a:schemeClr val="tx2"/>
              </a:solidFill>
              <a:latin typeface="Arial" charset="0"/>
            </a:endParaRPr>
          </a:p>
          <a:p>
            <a:pPr algn="just">
              <a:lnSpc>
                <a:spcPct val="125000"/>
              </a:lnSpc>
            </a:pPr>
            <a:r>
              <a:rPr lang="de-DE" sz="2400">
                <a:latin typeface="Arial" charset="0"/>
              </a:rPr>
              <a:t>	+ Thực hiện nghị quyết của Đảng,ta đẩy mạnh việc xây dựng các tổ chức cứu quốc của quần chúng, đẩy nhanh phát triển lực lượng chính trị và phong trào đấu tranh của quần chúng.</a:t>
            </a:r>
            <a:endParaRPr lang="en-US" sz="2400">
              <a:latin typeface="Arial" charset="0"/>
            </a:endParaRPr>
          </a:p>
          <a:p>
            <a:pPr algn="just">
              <a:lnSpc>
                <a:spcPct val="125000"/>
              </a:lnSpc>
            </a:pPr>
            <a:r>
              <a:rPr lang="de-DE" sz="2400">
                <a:latin typeface="Arial" charset="0"/>
              </a:rPr>
              <a:t>	+ Trên cơ sở lực lượng chính trị của quần chúng, Đảng dã chỉ đạo cho việc vũ trang cho quần chúng, từng bước tổ chức, xây dựng lưc lượng vũ trang nhân dân, căn cứ địa thành lập.</a:t>
            </a:r>
            <a:endParaRPr lang="en-US" sz="2400">
              <a:latin typeface="Arial" charset="0"/>
            </a:endParaRPr>
          </a:p>
          <a:p>
            <a:pPr algn="just">
              <a:lnSpc>
                <a:spcPct val="125000"/>
              </a:lnSpc>
            </a:pPr>
            <a:r>
              <a:rPr lang="de-DE" sz="2400">
                <a:latin typeface="Arial" charset="0"/>
              </a:rPr>
              <a:t>	+ Công việc chuẩn bị khởi nghĩa vũ trang diên ra sôi nổi,đã cổ vũ thúc đẩy mạnh mẽ phong trào cách mạng quần chúng vùng lên đấu tranh giành chính quyền.</a:t>
            </a:r>
          </a:p>
        </p:txBody>
      </p:sp>
    </p:spTree>
    <p:extLst>
      <p:ext uri="{BB962C8B-B14F-4D97-AF65-F5344CB8AC3E}">
        <p14:creationId xmlns:p14="http://schemas.microsoft.com/office/powerpoint/2010/main" val="274505912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204804">
                                            <p:txEl>
                                              <p:pRg st="1" end="1"/>
                                            </p:txEl>
                                          </p:spTgt>
                                        </p:tgtEl>
                                        <p:attrNameLst>
                                          <p:attrName>style.visibility</p:attrName>
                                        </p:attrNameLst>
                                      </p:cBhvr>
                                      <p:to>
                                        <p:strVal val="visible"/>
                                      </p:to>
                                    </p:set>
                                    <p:animEffect transition="in" filter="checkerboard(across)">
                                      <p:cBhvr>
                                        <p:cTn id="7" dur="500"/>
                                        <p:tgtEl>
                                          <p:spTgt spid="204804">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10" fill="hold" nodeType="clickEffect">
                                  <p:stCondLst>
                                    <p:cond delay="0"/>
                                  </p:stCondLst>
                                  <p:childTnLst>
                                    <p:set>
                                      <p:cBhvr>
                                        <p:cTn id="11" dur="1" fill="hold">
                                          <p:stCondLst>
                                            <p:cond delay="0"/>
                                          </p:stCondLst>
                                        </p:cTn>
                                        <p:tgtEl>
                                          <p:spTgt spid="204804">
                                            <p:txEl>
                                              <p:pRg st="2" end="2"/>
                                            </p:txEl>
                                          </p:spTgt>
                                        </p:tgtEl>
                                        <p:attrNameLst>
                                          <p:attrName>style.visibility</p:attrName>
                                        </p:attrNameLst>
                                      </p:cBhvr>
                                      <p:to>
                                        <p:strVal val="visible"/>
                                      </p:to>
                                    </p:set>
                                    <p:animEffect transition="in" filter="checkerboard(across)">
                                      <p:cBhvr>
                                        <p:cTn id="12" dur="500"/>
                                        <p:tgtEl>
                                          <p:spTgt spid="204804">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5" presetClass="entr" presetSubtype="10" fill="hold" nodeType="clickEffect">
                                  <p:stCondLst>
                                    <p:cond delay="0"/>
                                  </p:stCondLst>
                                  <p:childTnLst>
                                    <p:set>
                                      <p:cBhvr>
                                        <p:cTn id="16" dur="1" fill="hold">
                                          <p:stCondLst>
                                            <p:cond delay="0"/>
                                          </p:stCondLst>
                                        </p:cTn>
                                        <p:tgtEl>
                                          <p:spTgt spid="204804">
                                            <p:txEl>
                                              <p:pRg st="3" end="3"/>
                                            </p:txEl>
                                          </p:spTgt>
                                        </p:tgtEl>
                                        <p:attrNameLst>
                                          <p:attrName>style.visibility</p:attrName>
                                        </p:attrNameLst>
                                      </p:cBhvr>
                                      <p:to>
                                        <p:strVal val="visible"/>
                                      </p:to>
                                    </p:set>
                                    <p:animEffect transition="in" filter="checkerboard(across)">
                                      <p:cBhvr>
                                        <p:cTn id="17" dur="500"/>
                                        <p:tgtEl>
                                          <p:spTgt spid="20480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Rectangle 2"/>
          <p:cNvSpPr>
            <a:spLocks noChangeArrowheads="1"/>
          </p:cNvSpPr>
          <p:nvPr/>
        </p:nvSpPr>
        <p:spPr bwMode="auto">
          <a:xfrm>
            <a:off x="2399553" y="414516"/>
            <a:ext cx="9360647" cy="12618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tabLst>
                <a:tab pos="800100" algn="l"/>
              </a:tabLst>
            </a:pPr>
            <a:r>
              <a:rPr lang="en-US" sz="2800" b="1">
                <a:latin typeface="Arial" charset="0"/>
              </a:rPr>
              <a:t>Tổng khởi nghĩa giành chính quyền</a:t>
            </a:r>
          </a:p>
          <a:p>
            <a:pPr>
              <a:tabLst>
                <a:tab pos="800100" algn="l"/>
              </a:tabLst>
            </a:pPr>
            <a:r>
              <a:rPr lang="en-US" sz="2400" b="1">
                <a:latin typeface="Arial" charset="0"/>
              </a:rPr>
              <a:t> </a:t>
            </a:r>
            <a:r>
              <a:rPr lang="en-US" sz="2400" b="1">
                <a:solidFill>
                  <a:srgbClr val="0066FF"/>
                </a:solidFill>
                <a:latin typeface="Arial" charset="0"/>
              </a:rPr>
              <a:t>Phát động Cao trào kháng Nhật, cứu nước và đẩy mạnh khởi nghĩa từng phần</a:t>
            </a:r>
          </a:p>
        </p:txBody>
      </p:sp>
      <p:sp>
        <p:nvSpPr>
          <p:cNvPr id="186372" name="WordArt 4"/>
          <p:cNvSpPr>
            <a:spLocks noChangeArrowheads="1" noChangeShapeType="1" noTextEdit="1"/>
          </p:cNvSpPr>
          <p:nvPr/>
        </p:nvSpPr>
        <p:spPr bwMode="ltGray">
          <a:xfrm>
            <a:off x="609600" y="3276601"/>
            <a:ext cx="11150600" cy="1554163"/>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Plain">
              <a:avLst>
                <a:gd name="adj" fmla="val 50000"/>
              </a:avLst>
            </a:prstTxWarp>
          </a:bodyPr>
          <a:lstStyle/>
          <a:p>
            <a:pPr algn="ctr"/>
            <a:r>
              <a:rPr lang="vi-VN" sz="3600" kern="10">
                <a:solidFill>
                  <a:srgbClr val="3366FF"/>
                </a:solidFill>
                <a:effectLst>
                  <a:outerShdw dist="35921" dir="2700000" algn="ctr" rotWithShape="0">
                    <a:srgbClr val="C0C0C0">
                      <a:alpha val="80000"/>
                    </a:srgbClr>
                  </a:outerShdw>
                </a:effectLst>
                <a:latin typeface="Times New Roman"/>
                <a:cs typeface="Times New Roman"/>
              </a:rPr>
              <a:t>Chỉ thị "Nhật - Pháp bắn nhau và </a:t>
            </a:r>
          </a:p>
          <a:p>
            <a:pPr algn="ctr"/>
            <a:r>
              <a:rPr lang="vi-VN" sz="3600" kern="10">
                <a:solidFill>
                  <a:srgbClr val="3366FF"/>
                </a:solidFill>
                <a:effectLst>
                  <a:outerShdw dist="35921" dir="2700000" algn="ctr" rotWithShape="0">
                    <a:srgbClr val="C0C0C0">
                      <a:alpha val="80000"/>
                    </a:srgbClr>
                  </a:outerShdw>
                </a:effectLst>
                <a:latin typeface="Times New Roman"/>
                <a:cs typeface="Times New Roman"/>
              </a:rPr>
              <a:t>hành động của chúng ta"</a:t>
            </a:r>
            <a:endParaRPr lang="en-US" sz="3600" kern="10">
              <a:solidFill>
                <a:srgbClr val="3366FF"/>
              </a:solidFill>
              <a:effectLst>
                <a:outerShdw dist="35921" dir="2700000" algn="ctr" rotWithShape="0">
                  <a:srgbClr val="C0C0C0">
                    <a:alpha val="80000"/>
                  </a:srgbClr>
                </a:outerShdw>
              </a:effectLst>
              <a:latin typeface="Times New Roman"/>
              <a:cs typeface="Times New Roman"/>
            </a:endParaRPr>
          </a:p>
        </p:txBody>
      </p:sp>
      <p:sp>
        <p:nvSpPr>
          <p:cNvPr id="186375" name="Text Box 7"/>
          <p:cNvSpPr txBox="1">
            <a:spLocks noChangeArrowheads="1"/>
          </p:cNvSpPr>
          <p:nvPr/>
        </p:nvSpPr>
        <p:spPr bwMode="ltGray">
          <a:xfrm>
            <a:off x="1117600" y="2133601"/>
            <a:ext cx="975360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spcBef>
                <a:spcPct val="50000"/>
              </a:spcBef>
            </a:pPr>
            <a:r>
              <a:rPr lang="en-US" sz="2400"/>
              <a:t>9-12/3/1945, Ban thường vụ TW Đảng họp Hội nghị mở  tại làng Đình Bảng (Bắc Ninh) đưa ra: </a:t>
            </a:r>
          </a:p>
        </p:txBody>
      </p:sp>
    </p:spTree>
    <p:extLst>
      <p:ext uri="{BB962C8B-B14F-4D97-AF65-F5344CB8AC3E}">
        <p14:creationId xmlns:p14="http://schemas.microsoft.com/office/powerpoint/2010/main" val="201637373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4" fill="hold" grpId="0" nodeType="withEffect">
                                  <p:stCondLst>
                                    <p:cond delay="0"/>
                                  </p:stCondLst>
                                  <p:childTnLst>
                                    <p:set>
                                      <p:cBhvr>
                                        <p:cTn id="6" dur="1" fill="hold">
                                          <p:stCondLst>
                                            <p:cond delay="0"/>
                                          </p:stCondLst>
                                        </p:cTn>
                                        <p:tgtEl>
                                          <p:spTgt spid="186372"/>
                                        </p:tgtEl>
                                        <p:attrNameLst>
                                          <p:attrName>style.visibility</p:attrName>
                                        </p:attrNameLst>
                                      </p:cBhvr>
                                      <p:to>
                                        <p:strVal val="visible"/>
                                      </p:to>
                                    </p:set>
                                    <p:anim calcmode="lin" valueType="num">
                                      <p:cBhvr additive="base">
                                        <p:cTn id="7" dur="500" fill="hold"/>
                                        <p:tgtEl>
                                          <p:spTgt spid="186372"/>
                                        </p:tgtEl>
                                        <p:attrNameLst>
                                          <p:attrName>ppt_x</p:attrName>
                                        </p:attrNameLst>
                                      </p:cBhvr>
                                      <p:tavLst>
                                        <p:tav tm="0">
                                          <p:val>
                                            <p:strVal val="#ppt_x"/>
                                          </p:val>
                                        </p:tav>
                                        <p:tav tm="100000">
                                          <p:val>
                                            <p:strVal val="#ppt_x"/>
                                          </p:val>
                                        </p:tav>
                                      </p:tavLst>
                                    </p:anim>
                                    <p:anim calcmode="lin" valueType="num">
                                      <p:cBhvr additive="base">
                                        <p:cTn id="8" dur="500" fill="hold"/>
                                        <p:tgtEl>
                                          <p:spTgt spid="18637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6372" grpId="0" animBg="1"/>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12" name="Rectangle 4"/>
          <p:cNvSpPr>
            <a:spLocks noChangeArrowheads="1"/>
          </p:cNvSpPr>
          <p:nvPr/>
        </p:nvSpPr>
        <p:spPr bwMode="ltGray">
          <a:xfrm>
            <a:off x="932585" y="999351"/>
            <a:ext cx="10972800" cy="56938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just">
              <a:spcBef>
                <a:spcPct val="50000"/>
              </a:spcBef>
            </a:pPr>
            <a:r>
              <a:rPr lang="de-DE" sz="2800" dirty="0"/>
              <a:t>- Điều kiện tổng khởi nghĩa chưa chín muồi</a:t>
            </a:r>
          </a:p>
          <a:p>
            <a:pPr algn="just">
              <a:spcBef>
                <a:spcPct val="50000"/>
              </a:spcBef>
            </a:pPr>
            <a:r>
              <a:rPr lang="de-DE" sz="2800" dirty="0"/>
              <a:t>- Kẻ thù: phát xít Nhật</a:t>
            </a:r>
          </a:p>
          <a:p>
            <a:pPr algn="just">
              <a:spcBef>
                <a:spcPct val="50000"/>
              </a:spcBef>
            </a:pPr>
            <a:r>
              <a:rPr lang="de-DE" sz="2800" dirty="0"/>
              <a:t>- Thay đổi khẩu hiệu “Đánh đuổi phát  xít  Nhật - Pháp“ bằng khẩu hiệu “Đánh  đuổi  phát  xít  Nhật“</a:t>
            </a:r>
          </a:p>
          <a:p>
            <a:pPr algn="just">
              <a:spcBef>
                <a:spcPct val="50000"/>
              </a:spcBef>
              <a:buFontTx/>
              <a:buChar char="-"/>
            </a:pPr>
            <a:r>
              <a:rPr lang="de-DE" sz="2800" dirty="0"/>
              <a:t> Ph</a:t>
            </a:r>
            <a:r>
              <a:rPr lang="en-US" sz="2800" dirty="0" err="1"/>
              <a:t>ương</a:t>
            </a:r>
            <a:r>
              <a:rPr lang="en-US" sz="2800" dirty="0"/>
              <a:t> </a:t>
            </a:r>
            <a:r>
              <a:rPr lang="en-US" sz="2800" dirty="0" err="1"/>
              <a:t>châm</a:t>
            </a:r>
            <a:r>
              <a:rPr lang="en-US" sz="2800" dirty="0"/>
              <a:t> </a:t>
            </a:r>
            <a:r>
              <a:rPr lang="en-US" sz="2800" dirty="0" err="1"/>
              <a:t>đấu</a:t>
            </a:r>
            <a:r>
              <a:rPr lang="en-US" sz="2800" dirty="0"/>
              <a:t> </a:t>
            </a:r>
            <a:r>
              <a:rPr lang="en-US" sz="2800" dirty="0" err="1"/>
              <a:t>tranh</a:t>
            </a:r>
            <a:r>
              <a:rPr lang="en-US" sz="2800" dirty="0"/>
              <a:t>: </a:t>
            </a:r>
            <a:r>
              <a:rPr lang="en-US" sz="2800" dirty="0" err="1"/>
              <a:t>Phát</a:t>
            </a:r>
            <a:r>
              <a:rPr lang="en-US" sz="2800" dirty="0"/>
              <a:t> </a:t>
            </a:r>
            <a:r>
              <a:rPr lang="en-US" sz="2800" dirty="0" err="1"/>
              <a:t>động</a:t>
            </a:r>
            <a:r>
              <a:rPr lang="en-US" sz="2800" dirty="0"/>
              <a:t> </a:t>
            </a:r>
            <a:r>
              <a:rPr lang="en-US" sz="2800" dirty="0" err="1"/>
              <a:t>chiến</a:t>
            </a:r>
            <a:r>
              <a:rPr lang="en-US" sz="2800" dirty="0"/>
              <a:t> </a:t>
            </a:r>
            <a:r>
              <a:rPr lang="en-US" sz="2800" dirty="0" err="1"/>
              <a:t>tranh</a:t>
            </a:r>
            <a:r>
              <a:rPr lang="en-US" sz="2800" dirty="0"/>
              <a:t> du </a:t>
            </a:r>
            <a:r>
              <a:rPr lang="en-US" sz="2800" dirty="0" err="1"/>
              <a:t>kích</a:t>
            </a:r>
            <a:r>
              <a:rPr lang="en-US" sz="2800" dirty="0"/>
              <a:t> </a:t>
            </a:r>
            <a:r>
              <a:rPr lang="en-US" sz="2800" dirty="0" err="1"/>
              <a:t>giải</a:t>
            </a:r>
            <a:r>
              <a:rPr lang="en-US" sz="2800" dirty="0"/>
              <a:t> </a:t>
            </a:r>
            <a:r>
              <a:rPr lang="en-US" sz="2800" dirty="0" err="1"/>
              <a:t>phóng</a:t>
            </a:r>
            <a:r>
              <a:rPr lang="en-US" sz="2800" dirty="0"/>
              <a:t> </a:t>
            </a:r>
            <a:r>
              <a:rPr lang="en-US" sz="2800" dirty="0" err="1"/>
              <a:t>từng</a:t>
            </a:r>
            <a:r>
              <a:rPr lang="en-US" sz="2800" dirty="0"/>
              <a:t> </a:t>
            </a:r>
            <a:r>
              <a:rPr lang="en-US" sz="2800" dirty="0" err="1"/>
              <a:t>vùng</a:t>
            </a:r>
            <a:r>
              <a:rPr lang="en-US" sz="2800" dirty="0"/>
              <a:t> </a:t>
            </a:r>
            <a:r>
              <a:rPr lang="en-US" sz="2800" dirty="0" err="1"/>
              <a:t>và</a:t>
            </a:r>
            <a:r>
              <a:rPr lang="en-US" sz="2800" dirty="0"/>
              <a:t> </a:t>
            </a:r>
            <a:r>
              <a:rPr lang="en-US" sz="2800" dirty="0" err="1"/>
              <a:t>mở</a:t>
            </a:r>
            <a:r>
              <a:rPr lang="en-US" sz="2800" dirty="0"/>
              <a:t> </a:t>
            </a:r>
            <a:r>
              <a:rPr lang="en-US" sz="2800" dirty="0" err="1"/>
              <a:t>rộng</a:t>
            </a:r>
            <a:r>
              <a:rPr lang="en-US" sz="2800" dirty="0"/>
              <a:t> </a:t>
            </a:r>
            <a:r>
              <a:rPr lang="en-US" sz="2800" dirty="0" err="1"/>
              <a:t>căn</a:t>
            </a:r>
            <a:r>
              <a:rPr lang="en-US" sz="2800" dirty="0"/>
              <a:t> </a:t>
            </a:r>
            <a:r>
              <a:rPr lang="en-US" sz="2800" dirty="0" err="1"/>
              <a:t>cứ</a:t>
            </a:r>
            <a:r>
              <a:rPr lang="en-US" sz="2800" dirty="0"/>
              <a:t> </a:t>
            </a:r>
            <a:r>
              <a:rPr lang="en-US" sz="2800" dirty="0" err="1"/>
              <a:t>địa</a:t>
            </a:r>
            <a:r>
              <a:rPr lang="en-US" sz="2800" dirty="0"/>
              <a:t> </a:t>
            </a:r>
            <a:r>
              <a:rPr lang="en-US" sz="2800" dirty="0" err="1"/>
              <a:t>cách</a:t>
            </a:r>
            <a:r>
              <a:rPr lang="en-US" sz="2800" dirty="0"/>
              <a:t> </a:t>
            </a:r>
            <a:r>
              <a:rPr lang="en-US" sz="2800" dirty="0" err="1"/>
              <a:t>mạng</a:t>
            </a:r>
            <a:endParaRPr lang="en-US" sz="2800" dirty="0"/>
          </a:p>
          <a:p>
            <a:pPr algn="just">
              <a:spcBef>
                <a:spcPct val="50000"/>
              </a:spcBef>
              <a:buFontTx/>
              <a:buChar char="-"/>
            </a:pPr>
            <a:r>
              <a:rPr lang="en-US" sz="2800" dirty="0"/>
              <a:t> </a:t>
            </a:r>
            <a:r>
              <a:rPr lang="en-US" sz="2800" dirty="0" err="1"/>
              <a:t>Thời</a:t>
            </a:r>
            <a:r>
              <a:rPr lang="en-US" sz="2800" dirty="0"/>
              <a:t> </a:t>
            </a:r>
            <a:r>
              <a:rPr lang="en-US" sz="2800" dirty="0" err="1"/>
              <a:t>cơ</a:t>
            </a:r>
            <a:r>
              <a:rPr lang="en-US" sz="2800" dirty="0"/>
              <a:t> </a:t>
            </a:r>
            <a:r>
              <a:rPr lang="en-US" sz="2800" dirty="0" err="1"/>
              <a:t>để</a:t>
            </a:r>
            <a:r>
              <a:rPr lang="en-US" sz="2800" dirty="0"/>
              <a:t> </a:t>
            </a:r>
            <a:r>
              <a:rPr lang="en-US" sz="2800" dirty="0" err="1"/>
              <a:t>tiến</a:t>
            </a:r>
            <a:r>
              <a:rPr lang="en-US" sz="2800" dirty="0"/>
              <a:t> </a:t>
            </a:r>
            <a:r>
              <a:rPr lang="en-US" sz="2800" dirty="0" err="1"/>
              <a:t>hành</a:t>
            </a:r>
            <a:r>
              <a:rPr lang="en-US" sz="2800" dirty="0"/>
              <a:t> </a:t>
            </a:r>
            <a:r>
              <a:rPr lang="en-US" sz="2800" dirty="0" err="1"/>
              <a:t>khởi</a:t>
            </a:r>
            <a:r>
              <a:rPr lang="en-US" sz="2800" dirty="0"/>
              <a:t> </a:t>
            </a:r>
            <a:r>
              <a:rPr lang="en-US" sz="2800" dirty="0" err="1"/>
              <a:t>nghĩa</a:t>
            </a:r>
            <a:r>
              <a:rPr lang="en-US" sz="2800" dirty="0"/>
              <a:t>: </a:t>
            </a:r>
            <a:r>
              <a:rPr lang="en-US" sz="2800" dirty="0" err="1"/>
              <a:t>Khi</a:t>
            </a:r>
            <a:r>
              <a:rPr lang="en-US" sz="2800" dirty="0"/>
              <a:t> </a:t>
            </a:r>
            <a:r>
              <a:rPr lang="en-US" sz="2800" dirty="0" err="1"/>
              <a:t>quân</a:t>
            </a:r>
            <a:r>
              <a:rPr lang="en-US" sz="2800" dirty="0"/>
              <a:t> </a:t>
            </a:r>
            <a:r>
              <a:rPr lang="en-US" sz="2800" dirty="0" err="1"/>
              <a:t>đồng</a:t>
            </a:r>
            <a:r>
              <a:rPr lang="en-US" sz="2800" dirty="0"/>
              <a:t> minh </a:t>
            </a:r>
            <a:r>
              <a:rPr lang="en-US" sz="2800" dirty="0" err="1"/>
              <a:t>vào</a:t>
            </a:r>
            <a:r>
              <a:rPr lang="en-US" sz="2800" dirty="0"/>
              <a:t> </a:t>
            </a:r>
            <a:r>
              <a:rPr lang="en-US" sz="2800" dirty="0" err="1"/>
              <a:t>Đông</a:t>
            </a:r>
            <a:r>
              <a:rPr lang="en-US" sz="2800" dirty="0"/>
              <a:t> </a:t>
            </a:r>
            <a:r>
              <a:rPr lang="en-US" sz="2800" dirty="0" err="1"/>
              <a:t>Dương</a:t>
            </a:r>
            <a:r>
              <a:rPr lang="en-US" sz="2800" dirty="0"/>
              <a:t> </a:t>
            </a:r>
            <a:r>
              <a:rPr lang="en-US" sz="2800" dirty="0" err="1"/>
              <a:t>đánh</a:t>
            </a:r>
            <a:r>
              <a:rPr lang="en-US" sz="2800" dirty="0"/>
              <a:t> </a:t>
            </a:r>
            <a:r>
              <a:rPr lang="en-US" sz="2800" dirty="0" err="1"/>
              <a:t>Nhật</a:t>
            </a:r>
            <a:r>
              <a:rPr lang="en-US" sz="2800" dirty="0"/>
              <a:t> </a:t>
            </a:r>
            <a:r>
              <a:rPr lang="en-US" sz="2800" dirty="0" err="1"/>
              <a:t>hoặc</a:t>
            </a:r>
            <a:r>
              <a:rPr lang="en-US" sz="2800" dirty="0"/>
              <a:t> </a:t>
            </a:r>
            <a:r>
              <a:rPr lang="en-US" sz="2800" dirty="0" err="1"/>
              <a:t>khi</a:t>
            </a:r>
            <a:r>
              <a:rPr lang="en-US" sz="2800" dirty="0"/>
              <a:t> </a:t>
            </a:r>
            <a:r>
              <a:rPr lang="en-US" sz="2800" dirty="0" err="1"/>
              <a:t>cách</a:t>
            </a:r>
            <a:r>
              <a:rPr lang="en-US" sz="2800" dirty="0"/>
              <a:t> </a:t>
            </a:r>
            <a:r>
              <a:rPr lang="en-US" sz="2800" dirty="0" err="1"/>
              <a:t>mạng</a:t>
            </a:r>
            <a:r>
              <a:rPr lang="en-US" sz="2800" dirty="0"/>
              <a:t> </a:t>
            </a:r>
            <a:r>
              <a:rPr lang="en-US" sz="2800" dirty="0" err="1"/>
              <a:t>Nhật</a:t>
            </a:r>
            <a:r>
              <a:rPr lang="en-US" sz="2800" dirty="0"/>
              <a:t> </a:t>
            </a:r>
            <a:r>
              <a:rPr lang="en-US" sz="2800" dirty="0" err="1"/>
              <a:t>bùng</a:t>
            </a:r>
            <a:r>
              <a:rPr lang="en-US" sz="2800" dirty="0"/>
              <a:t> </a:t>
            </a:r>
            <a:r>
              <a:rPr lang="en-US" sz="2800" dirty="0" err="1"/>
              <a:t>nổ</a:t>
            </a:r>
            <a:r>
              <a:rPr lang="en-US" sz="2800" dirty="0"/>
              <a:t>.</a:t>
            </a:r>
          </a:p>
          <a:p>
            <a:pPr algn="just">
              <a:spcBef>
                <a:spcPct val="50000"/>
              </a:spcBef>
              <a:buFontTx/>
              <a:buChar char="-"/>
            </a:pPr>
            <a:r>
              <a:rPr lang="en-US" sz="2800" dirty="0"/>
              <a:t> </a:t>
            </a:r>
            <a:r>
              <a:rPr lang="en-US" sz="2800" dirty="0" err="1"/>
              <a:t>Nêu</a:t>
            </a:r>
            <a:r>
              <a:rPr lang="en-US" sz="2800" dirty="0"/>
              <a:t> </a:t>
            </a:r>
            <a:r>
              <a:rPr lang="en-US" sz="2800" dirty="0" err="1"/>
              <a:t>cao</a:t>
            </a:r>
            <a:r>
              <a:rPr lang="en-US" sz="2800" dirty="0"/>
              <a:t> </a:t>
            </a:r>
            <a:r>
              <a:rPr lang="en-US" sz="2800" dirty="0" err="1"/>
              <a:t>tinh</a:t>
            </a:r>
            <a:r>
              <a:rPr lang="en-US" sz="2800" dirty="0"/>
              <a:t> </a:t>
            </a:r>
            <a:r>
              <a:rPr lang="en-US" sz="2800" dirty="0" err="1"/>
              <a:t>thần</a:t>
            </a:r>
            <a:r>
              <a:rPr lang="en-US" sz="2800" dirty="0"/>
              <a:t> </a:t>
            </a:r>
            <a:r>
              <a:rPr lang="en-US" sz="2800" dirty="0" err="1"/>
              <a:t>dựa</a:t>
            </a:r>
            <a:r>
              <a:rPr lang="en-US" sz="2800" dirty="0"/>
              <a:t> </a:t>
            </a:r>
            <a:r>
              <a:rPr lang="en-US" sz="2800" dirty="0" err="1"/>
              <a:t>vào</a:t>
            </a:r>
            <a:r>
              <a:rPr lang="en-US" sz="2800" dirty="0"/>
              <a:t> </a:t>
            </a:r>
            <a:r>
              <a:rPr lang="en-US" sz="2800" dirty="0" err="1"/>
              <a:t>sức</a:t>
            </a:r>
            <a:r>
              <a:rPr lang="en-US" sz="2800" dirty="0"/>
              <a:t> </a:t>
            </a:r>
            <a:r>
              <a:rPr lang="en-US" sz="2800" dirty="0" err="1"/>
              <a:t>mình</a:t>
            </a:r>
            <a:r>
              <a:rPr lang="en-US" sz="2800" dirty="0"/>
              <a:t> </a:t>
            </a:r>
            <a:r>
              <a:rPr lang="en-US" sz="2800" dirty="0" err="1"/>
              <a:t>là</a:t>
            </a:r>
            <a:r>
              <a:rPr lang="en-US" sz="2800" dirty="0"/>
              <a:t> </a:t>
            </a:r>
            <a:r>
              <a:rPr lang="en-US" sz="2800" dirty="0" err="1"/>
              <a:t>chính</a:t>
            </a:r>
            <a:endParaRPr lang="en-US" sz="2800" dirty="0"/>
          </a:p>
          <a:p>
            <a:pPr algn="just">
              <a:spcBef>
                <a:spcPct val="50000"/>
              </a:spcBef>
              <a:buFontTx/>
              <a:buChar char="-"/>
            </a:pPr>
            <a:r>
              <a:rPr lang="en-US" sz="2800" dirty="0"/>
              <a:t> </a:t>
            </a:r>
            <a:r>
              <a:rPr lang="en-US" sz="2800" dirty="0" err="1"/>
              <a:t>Phát</a:t>
            </a:r>
            <a:r>
              <a:rPr lang="en-US" sz="2800" dirty="0"/>
              <a:t> </a:t>
            </a:r>
            <a:r>
              <a:rPr lang="en-US" sz="2800" dirty="0" err="1"/>
              <a:t>động</a:t>
            </a:r>
            <a:r>
              <a:rPr lang="en-US" sz="2800" dirty="0"/>
              <a:t> </a:t>
            </a:r>
            <a:r>
              <a:rPr lang="en-US" sz="2800" dirty="0" err="1"/>
              <a:t>cao</a:t>
            </a:r>
            <a:r>
              <a:rPr lang="en-US" sz="2800" dirty="0"/>
              <a:t> </a:t>
            </a:r>
            <a:r>
              <a:rPr lang="en-US" sz="2800" dirty="0" err="1"/>
              <a:t>trào</a:t>
            </a:r>
            <a:r>
              <a:rPr lang="en-US" sz="2800" dirty="0"/>
              <a:t> </a:t>
            </a:r>
            <a:r>
              <a:rPr lang="en-US" sz="2800" dirty="0" err="1"/>
              <a:t>kháng</a:t>
            </a:r>
            <a:r>
              <a:rPr lang="en-US" sz="2800" dirty="0"/>
              <a:t> </a:t>
            </a:r>
            <a:r>
              <a:rPr lang="en-US" sz="2800" dirty="0" err="1"/>
              <a:t>Nhật</a:t>
            </a:r>
            <a:r>
              <a:rPr lang="en-US" sz="2800" dirty="0"/>
              <a:t> </a:t>
            </a:r>
            <a:r>
              <a:rPr lang="en-US" sz="2800" dirty="0" err="1"/>
              <a:t>cứu</a:t>
            </a:r>
            <a:r>
              <a:rPr lang="en-US" sz="2800" dirty="0"/>
              <a:t> </a:t>
            </a:r>
            <a:r>
              <a:rPr lang="en-US" sz="2800" dirty="0" err="1"/>
              <a:t>nước</a:t>
            </a:r>
            <a:endParaRPr lang="en-US" sz="2800" dirty="0"/>
          </a:p>
        </p:txBody>
      </p:sp>
    </p:spTree>
    <p:extLst>
      <p:ext uri="{BB962C8B-B14F-4D97-AF65-F5344CB8AC3E}">
        <p14:creationId xmlns:p14="http://schemas.microsoft.com/office/powerpoint/2010/main" val="162375587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247812">
                                            <p:txEl>
                                              <p:pRg st="0" end="0"/>
                                            </p:txEl>
                                          </p:spTgt>
                                        </p:tgtEl>
                                        <p:attrNameLst>
                                          <p:attrName>style.visibility</p:attrName>
                                        </p:attrNameLst>
                                      </p:cBhvr>
                                      <p:to>
                                        <p:strVal val="visible"/>
                                      </p:to>
                                    </p:set>
                                    <p:animEffect transition="in" filter="checkerboard(across)">
                                      <p:cBhvr>
                                        <p:cTn id="7" dur="500"/>
                                        <p:tgtEl>
                                          <p:spTgt spid="247812">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10" fill="hold" nodeType="clickEffect">
                                  <p:stCondLst>
                                    <p:cond delay="0"/>
                                  </p:stCondLst>
                                  <p:childTnLst>
                                    <p:set>
                                      <p:cBhvr>
                                        <p:cTn id="11" dur="1" fill="hold">
                                          <p:stCondLst>
                                            <p:cond delay="0"/>
                                          </p:stCondLst>
                                        </p:cTn>
                                        <p:tgtEl>
                                          <p:spTgt spid="247812">
                                            <p:txEl>
                                              <p:pRg st="1" end="1"/>
                                            </p:txEl>
                                          </p:spTgt>
                                        </p:tgtEl>
                                        <p:attrNameLst>
                                          <p:attrName>style.visibility</p:attrName>
                                        </p:attrNameLst>
                                      </p:cBhvr>
                                      <p:to>
                                        <p:strVal val="visible"/>
                                      </p:to>
                                    </p:set>
                                    <p:animEffect transition="in" filter="checkerboard(across)">
                                      <p:cBhvr>
                                        <p:cTn id="12" dur="500"/>
                                        <p:tgtEl>
                                          <p:spTgt spid="247812">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5" presetClass="entr" presetSubtype="10" fill="hold" nodeType="clickEffect">
                                  <p:stCondLst>
                                    <p:cond delay="0"/>
                                  </p:stCondLst>
                                  <p:childTnLst>
                                    <p:set>
                                      <p:cBhvr>
                                        <p:cTn id="16" dur="1" fill="hold">
                                          <p:stCondLst>
                                            <p:cond delay="0"/>
                                          </p:stCondLst>
                                        </p:cTn>
                                        <p:tgtEl>
                                          <p:spTgt spid="247812">
                                            <p:txEl>
                                              <p:pRg st="2" end="2"/>
                                            </p:txEl>
                                          </p:spTgt>
                                        </p:tgtEl>
                                        <p:attrNameLst>
                                          <p:attrName>style.visibility</p:attrName>
                                        </p:attrNameLst>
                                      </p:cBhvr>
                                      <p:to>
                                        <p:strVal val="visible"/>
                                      </p:to>
                                    </p:set>
                                    <p:animEffect transition="in" filter="checkerboard(across)">
                                      <p:cBhvr>
                                        <p:cTn id="17" dur="500"/>
                                        <p:tgtEl>
                                          <p:spTgt spid="247812">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5" presetClass="entr" presetSubtype="10" fill="hold" nodeType="clickEffect">
                                  <p:stCondLst>
                                    <p:cond delay="0"/>
                                  </p:stCondLst>
                                  <p:childTnLst>
                                    <p:set>
                                      <p:cBhvr>
                                        <p:cTn id="21" dur="1" fill="hold">
                                          <p:stCondLst>
                                            <p:cond delay="0"/>
                                          </p:stCondLst>
                                        </p:cTn>
                                        <p:tgtEl>
                                          <p:spTgt spid="247812">
                                            <p:txEl>
                                              <p:pRg st="3" end="3"/>
                                            </p:txEl>
                                          </p:spTgt>
                                        </p:tgtEl>
                                        <p:attrNameLst>
                                          <p:attrName>style.visibility</p:attrName>
                                        </p:attrNameLst>
                                      </p:cBhvr>
                                      <p:to>
                                        <p:strVal val="visible"/>
                                      </p:to>
                                    </p:set>
                                    <p:animEffect transition="in" filter="checkerboard(across)">
                                      <p:cBhvr>
                                        <p:cTn id="22" dur="500"/>
                                        <p:tgtEl>
                                          <p:spTgt spid="247812">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5" presetClass="entr" presetSubtype="10" fill="hold" nodeType="clickEffect">
                                  <p:stCondLst>
                                    <p:cond delay="0"/>
                                  </p:stCondLst>
                                  <p:childTnLst>
                                    <p:set>
                                      <p:cBhvr>
                                        <p:cTn id="26" dur="1" fill="hold">
                                          <p:stCondLst>
                                            <p:cond delay="0"/>
                                          </p:stCondLst>
                                        </p:cTn>
                                        <p:tgtEl>
                                          <p:spTgt spid="247812">
                                            <p:txEl>
                                              <p:pRg st="4" end="4"/>
                                            </p:txEl>
                                          </p:spTgt>
                                        </p:tgtEl>
                                        <p:attrNameLst>
                                          <p:attrName>style.visibility</p:attrName>
                                        </p:attrNameLst>
                                      </p:cBhvr>
                                      <p:to>
                                        <p:strVal val="visible"/>
                                      </p:to>
                                    </p:set>
                                    <p:animEffect transition="in" filter="checkerboard(across)">
                                      <p:cBhvr>
                                        <p:cTn id="27" dur="500"/>
                                        <p:tgtEl>
                                          <p:spTgt spid="247812">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5" presetClass="entr" presetSubtype="10" fill="hold" nodeType="clickEffect">
                                  <p:stCondLst>
                                    <p:cond delay="0"/>
                                  </p:stCondLst>
                                  <p:childTnLst>
                                    <p:set>
                                      <p:cBhvr>
                                        <p:cTn id="31" dur="1" fill="hold">
                                          <p:stCondLst>
                                            <p:cond delay="0"/>
                                          </p:stCondLst>
                                        </p:cTn>
                                        <p:tgtEl>
                                          <p:spTgt spid="247812">
                                            <p:txEl>
                                              <p:pRg st="5" end="5"/>
                                            </p:txEl>
                                          </p:spTgt>
                                        </p:tgtEl>
                                        <p:attrNameLst>
                                          <p:attrName>style.visibility</p:attrName>
                                        </p:attrNameLst>
                                      </p:cBhvr>
                                      <p:to>
                                        <p:strVal val="visible"/>
                                      </p:to>
                                    </p:set>
                                    <p:animEffect transition="in" filter="checkerboard(across)">
                                      <p:cBhvr>
                                        <p:cTn id="32" dur="500"/>
                                        <p:tgtEl>
                                          <p:spTgt spid="247812">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5" presetClass="entr" presetSubtype="10" fill="hold" nodeType="clickEffect">
                                  <p:stCondLst>
                                    <p:cond delay="0"/>
                                  </p:stCondLst>
                                  <p:childTnLst>
                                    <p:set>
                                      <p:cBhvr>
                                        <p:cTn id="36" dur="1" fill="hold">
                                          <p:stCondLst>
                                            <p:cond delay="0"/>
                                          </p:stCondLst>
                                        </p:cTn>
                                        <p:tgtEl>
                                          <p:spTgt spid="247812">
                                            <p:txEl>
                                              <p:pRg st="6" end="6"/>
                                            </p:txEl>
                                          </p:spTgt>
                                        </p:tgtEl>
                                        <p:attrNameLst>
                                          <p:attrName>style.visibility</p:attrName>
                                        </p:attrNameLst>
                                      </p:cBhvr>
                                      <p:to>
                                        <p:strVal val="visible"/>
                                      </p:to>
                                    </p:set>
                                    <p:animEffect transition="in" filter="checkerboard(across)">
                                      <p:cBhvr>
                                        <p:cTn id="37" dur="500"/>
                                        <p:tgtEl>
                                          <p:spTgt spid="24781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Rectangle 2"/>
          <p:cNvSpPr>
            <a:spLocks noChangeArrowheads="1"/>
          </p:cNvSpPr>
          <p:nvPr/>
        </p:nvSpPr>
        <p:spPr bwMode="auto">
          <a:xfrm>
            <a:off x="2221753" y="533400"/>
            <a:ext cx="924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tabLst>
                <a:tab pos="800100" algn="l"/>
              </a:tabLst>
            </a:pPr>
            <a:r>
              <a:rPr lang="en-US" sz="2400" b="1">
                <a:solidFill>
                  <a:srgbClr val="0000CC"/>
                </a:solidFill>
                <a:latin typeface="Arial" charset="0"/>
              </a:rPr>
              <a:t>Chủ trương phát động Tổng khởi nghĩa</a:t>
            </a:r>
            <a:endParaRPr lang="en-US" sz="2400" b="1">
              <a:solidFill>
                <a:schemeClr val="folHlink"/>
              </a:solidFill>
              <a:latin typeface="Arial" charset="0"/>
            </a:endParaRPr>
          </a:p>
        </p:txBody>
      </p:sp>
      <p:sp>
        <p:nvSpPr>
          <p:cNvPr id="187395" name="Rectangle 3"/>
          <p:cNvSpPr>
            <a:spLocks noChangeArrowheads="1"/>
          </p:cNvSpPr>
          <p:nvPr/>
        </p:nvSpPr>
        <p:spPr bwMode="ltGray">
          <a:xfrm>
            <a:off x="609600" y="1565790"/>
            <a:ext cx="11176000" cy="42534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indent="381000" algn="just">
              <a:lnSpc>
                <a:spcPct val="130000"/>
              </a:lnSpc>
              <a:buFontTx/>
              <a:buChar char="-"/>
            </a:pPr>
            <a:r>
              <a:rPr lang="pt-BR" sz="2600" dirty="0"/>
              <a:t>Ngày 12/8/1945, uỷ ban lâm thời khu giải phóng hạ lệnh tổng khởi nghĩa</a:t>
            </a:r>
          </a:p>
          <a:p>
            <a:pPr indent="381000" algn="just">
              <a:lnSpc>
                <a:spcPct val="130000"/>
              </a:lnSpc>
              <a:buFontTx/>
              <a:buChar char="-"/>
            </a:pPr>
            <a:r>
              <a:rPr lang="pt-BR" sz="2600" dirty="0"/>
              <a:t>Ngày 13/8/1945, Ủy ban khởi nghĩa thành lập, phát đi lệnh tổng khởi nghĩa.</a:t>
            </a:r>
          </a:p>
          <a:p>
            <a:pPr indent="381000" algn="just">
              <a:lnSpc>
                <a:spcPct val="130000"/>
              </a:lnSpc>
              <a:buFontTx/>
              <a:buChar char="-"/>
            </a:pPr>
            <a:r>
              <a:rPr lang="pt-BR" sz="2600" dirty="0"/>
              <a:t>Ngày 14 và 15/8/1945, Hội nghị toàn quốc của Đảng cộng sản Đông Dương họp tại Tân trào (Tuyên Quang). Hội nghị quyết định phát lệnh tổng khởi nghĩa trên phạm vi cả nước, khẩu hiệu đấu tranh lúc này là: Phản đối xâm lược! Hoàn toàn độc lập! Chính quyền nhân dân!</a:t>
            </a:r>
          </a:p>
          <a:p>
            <a:pPr indent="381000" algn="just">
              <a:lnSpc>
                <a:spcPct val="130000"/>
              </a:lnSpc>
              <a:buFontTx/>
              <a:buChar char="-"/>
            </a:pPr>
            <a:r>
              <a:rPr lang="pt-BR" sz="2600" dirty="0"/>
              <a:t>Thông qua 10 chính sách của Mặt trận Việt Minh và thành lập Uỷ ban giải phóng dân tộc Việt Nam do Hồ Chí Minh làm chủ tịch</a:t>
            </a:r>
          </a:p>
        </p:txBody>
      </p:sp>
    </p:spTree>
    <p:extLst>
      <p:ext uri="{BB962C8B-B14F-4D97-AF65-F5344CB8AC3E}">
        <p14:creationId xmlns:p14="http://schemas.microsoft.com/office/powerpoint/2010/main" val="342515094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187395">
                                            <p:txEl>
                                              <p:pRg st="0" end="0"/>
                                            </p:txEl>
                                          </p:spTgt>
                                        </p:tgtEl>
                                        <p:attrNameLst>
                                          <p:attrName>style.visibility</p:attrName>
                                        </p:attrNameLst>
                                      </p:cBhvr>
                                      <p:to>
                                        <p:strVal val="visible"/>
                                      </p:to>
                                    </p:set>
                                    <p:animEffect transition="in" filter="checkerboard(across)">
                                      <p:cBhvr>
                                        <p:cTn id="7" dur="500"/>
                                        <p:tgtEl>
                                          <p:spTgt spid="18739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10" fill="hold" nodeType="clickEffect">
                                  <p:stCondLst>
                                    <p:cond delay="0"/>
                                  </p:stCondLst>
                                  <p:childTnLst>
                                    <p:set>
                                      <p:cBhvr>
                                        <p:cTn id="11" dur="1" fill="hold">
                                          <p:stCondLst>
                                            <p:cond delay="0"/>
                                          </p:stCondLst>
                                        </p:cTn>
                                        <p:tgtEl>
                                          <p:spTgt spid="187395">
                                            <p:txEl>
                                              <p:pRg st="1" end="1"/>
                                            </p:txEl>
                                          </p:spTgt>
                                        </p:tgtEl>
                                        <p:attrNameLst>
                                          <p:attrName>style.visibility</p:attrName>
                                        </p:attrNameLst>
                                      </p:cBhvr>
                                      <p:to>
                                        <p:strVal val="visible"/>
                                      </p:to>
                                    </p:set>
                                    <p:animEffect transition="in" filter="checkerboard(across)">
                                      <p:cBhvr>
                                        <p:cTn id="12" dur="500"/>
                                        <p:tgtEl>
                                          <p:spTgt spid="18739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187395">
                                            <p:txEl>
                                              <p:pRg st="2" end="2"/>
                                            </p:txEl>
                                          </p:spTgt>
                                        </p:tgtEl>
                                        <p:attrNameLst>
                                          <p:attrName>style.visibility</p:attrName>
                                        </p:attrNameLst>
                                      </p:cBhvr>
                                      <p:to>
                                        <p:strVal val="visible"/>
                                      </p:to>
                                    </p:set>
                                    <p:animEffect transition="in" filter="checkerboard(across)">
                                      <p:cBhvr>
                                        <p:cTn id="17" dur="500"/>
                                        <p:tgtEl>
                                          <p:spTgt spid="187395">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5" presetClass="entr" presetSubtype="10" fill="hold" nodeType="clickEffect">
                                  <p:stCondLst>
                                    <p:cond delay="0"/>
                                  </p:stCondLst>
                                  <p:childTnLst>
                                    <p:set>
                                      <p:cBhvr>
                                        <p:cTn id="21" dur="1" fill="hold">
                                          <p:stCondLst>
                                            <p:cond delay="0"/>
                                          </p:stCondLst>
                                        </p:cTn>
                                        <p:tgtEl>
                                          <p:spTgt spid="187395">
                                            <p:txEl>
                                              <p:pRg st="3" end="3"/>
                                            </p:txEl>
                                          </p:spTgt>
                                        </p:tgtEl>
                                        <p:attrNameLst>
                                          <p:attrName>style.visibility</p:attrName>
                                        </p:attrNameLst>
                                      </p:cBhvr>
                                      <p:to>
                                        <p:strVal val="visible"/>
                                      </p:to>
                                    </p:set>
                                    <p:animEffect transition="in" filter="checkerboard(across)">
                                      <p:cBhvr>
                                        <p:cTn id="22" dur="500"/>
                                        <p:tgtEl>
                                          <p:spTgt spid="18739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171" name="Rectangle 3"/>
          <p:cNvSpPr>
            <a:spLocks noGrp="1" noChangeArrowheads="1"/>
          </p:cNvSpPr>
          <p:nvPr>
            <p:ph type="body" idx="4294967295"/>
          </p:nvPr>
        </p:nvSpPr>
        <p:spPr>
          <a:xfrm>
            <a:off x="724647" y="1676400"/>
            <a:ext cx="10972800" cy="4858871"/>
          </a:xfrm>
        </p:spPr>
        <p:txBody>
          <a:bodyPr>
            <a:normAutofit/>
          </a:bodyPr>
          <a:lstStyle/>
          <a:p>
            <a:pPr marL="53975" indent="4763">
              <a:spcBef>
                <a:spcPct val="40000"/>
              </a:spcBef>
              <a:buFont typeface="Wingdings" pitchFamily="2" charset="2"/>
              <a:buNone/>
            </a:pPr>
            <a:r>
              <a:rPr lang="en-US" sz="2000" b="0">
                <a:solidFill>
                  <a:srgbClr val="080808"/>
                </a:solidFill>
                <a:latin typeface="Times New Roman" pitchFamily="18" charset="0"/>
              </a:rPr>
              <a:t>1- Giành lấy chính quyền, xây dựng một nước Việt Nam dân chủ cộng hoà trên nền tảng hoàn toàn độc lập.</a:t>
            </a:r>
            <a:br>
              <a:rPr lang="en-US" sz="2000" b="0">
                <a:solidFill>
                  <a:srgbClr val="080808"/>
                </a:solidFill>
                <a:latin typeface="Times New Roman" pitchFamily="18" charset="0"/>
              </a:rPr>
            </a:br>
            <a:r>
              <a:rPr lang="en-US" sz="2000" b="0">
                <a:solidFill>
                  <a:srgbClr val="080808"/>
                </a:solidFill>
                <a:latin typeface="Times New Roman" pitchFamily="18" charset="0"/>
              </a:rPr>
              <a:t>2- Võ trang nhân dân. Phát triển Quân giải phóng Việt Nam.</a:t>
            </a:r>
            <a:br>
              <a:rPr lang="en-US" sz="2000" b="0">
                <a:solidFill>
                  <a:srgbClr val="080808"/>
                </a:solidFill>
                <a:latin typeface="Times New Roman" pitchFamily="18" charset="0"/>
              </a:rPr>
            </a:br>
            <a:r>
              <a:rPr lang="en-US" sz="2000" b="0">
                <a:solidFill>
                  <a:srgbClr val="080808"/>
                </a:solidFill>
                <a:latin typeface="Times New Roman" pitchFamily="18" charset="0"/>
              </a:rPr>
              <a:t>3- Tịch thu tài sản của giặc nước và của Việt gian, tuỳ từng trường hợp sung công làm của quốc gia hay chia cho dân nghèo.</a:t>
            </a:r>
            <a:br>
              <a:rPr lang="en-US" sz="2000" b="0">
                <a:solidFill>
                  <a:srgbClr val="080808"/>
                </a:solidFill>
                <a:latin typeface="Times New Roman" pitchFamily="18" charset="0"/>
              </a:rPr>
            </a:br>
            <a:r>
              <a:rPr lang="en-US" sz="2000" b="0">
                <a:solidFill>
                  <a:srgbClr val="080808"/>
                </a:solidFill>
                <a:latin typeface="Times New Roman" pitchFamily="18" charset="0"/>
              </a:rPr>
              <a:t>4- Bỏ các thứ thuế do Pháp, Nhật đặt ra; đặt một thứ thuế công bằng và nhẹ. </a:t>
            </a:r>
            <a:br>
              <a:rPr lang="en-US" sz="2000" b="0">
                <a:solidFill>
                  <a:srgbClr val="080808"/>
                </a:solidFill>
                <a:latin typeface="Times New Roman" pitchFamily="18" charset="0"/>
              </a:rPr>
            </a:br>
            <a:r>
              <a:rPr lang="en-US" sz="2000" b="0">
                <a:solidFill>
                  <a:srgbClr val="080808"/>
                </a:solidFill>
                <a:latin typeface="Times New Roman" pitchFamily="18" charset="0"/>
              </a:rPr>
              <a:t>5- Ban bố những quyền của dân, cho dân: nhân quyền; tài quyền (quyền sở hữu); dân quyền; quyền phổ thông đầu phiếu, quyền tự do dân chủ (tự do tín ngưỡng, tự do tư tưởng, ngôn luận, hội họp, đi lại), dân tộc bình quyền, nam nữ bình quyền.</a:t>
            </a:r>
            <a:br>
              <a:rPr lang="en-US" sz="2000" b="0">
                <a:solidFill>
                  <a:srgbClr val="080808"/>
                </a:solidFill>
                <a:latin typeface="Times New Roman" pitchFamily="18" charset="0"/>
              </a:rPr>
            </a:br>
            <a:r>
              <a:rPr lang="en-US" sz="2000" b="0">
                <a:solidFill>
                  <a:srgbClr val="080808"/>
                </a:solidFill>
                <a:latin typeface="Times New Roman" pitchFamily="18" charset="0"/>
              </a:rPr>
              <a:t>6 - Chia lại ruộng đất cho công bằng, giảm địa tô, giảm lợi tức, hoãn nợ, cứu tế nạn dân.</a:t>
            </a:r>
            <a:br>
              <a:rPr lang="en-US" sz="2000" b="0">
                <a:solidFill>
                  <a:srgbClr val="080808"/>
                </a:solidFill>
                <a:latin typeface="Times New Roman" pitchFamily="18" charset="0"/>
              </a:rPr>
            </a:br>
            <a:r>
              <a:rPr lang="en-US" sz="2000" b="0">
                <a:solidFill>
                  <a:srgbClr val="080808"/>
                </a:solidFill>
                <a:latin typeface="Times New Roman" pitchFamily="18" charset="0"/>
              </a:rPr>
              <a:t>7 - Ban bố Luật lao động: ngày làm 8 giờ, định lương tối thiểu, đặt xã hội bảo hiểm.</a:t>
            </a:r>
            <a:br>
              <a:rPr lang="en-US" sz="2000" b="0">
                <a:solidFill>
                  <a:srgbClr val="080808"/>
                </a:solidFill>
                <a:latin typeface="Times New Roman" pitchFamily="18" charset="0"/>
              </a:rPr>
            </a:br>
            <a:r>
              <a:rPr lang="en-US" sz="2000" b="0">
                <a:solidFill>
                  <a:srgbClr val="080808"/>
                </a:solidFill>
                <a:latin typeface="Times New Roman" pitchFamily="18" charset="0"/>
              </a:rPr>
              <a:t>8 - Xây dựng nền kinh tế quốc dân, phát triển nông nghiệp. Mở mang Quốc gia ngân hàng.</a:t>
            </a:r>
            <a:br>
              <a:rPr lang="en-US" sz="2000" b="0">
                <a:solidFill>
                  <a:srgbClr val="080808"/>
                </a:solidFill>
                <a:latin typeface="Times New Roman" pitchFamily="18" charset="0"/>
              </a:rPr>
            </a:br>
            <a:r>
              <a:rPr lang="en-US" sz="2000" b="0">
                <a:solidFill>
                  <a:srgbClr val="080808"/>
                </a:solidFill>
                <a:latin typeface="Times New Roman" pitchFamily="18" charset="0"/>
              </a:rPr>
              <a:t>9 - Xây dựng nền quốc dân giáo dục, chống nạn mù chữ, phổ thông và cưỡng bách giáo dục đến bậc sơ cấp, kiến thiết nền văn hoá mới.</a:t>
            </a:r>
            <a:br>
              <a:rPr lang="en-US" sz="2000" b="0">
                <a:solidFill>
                  <a:srgbClr val="080808"/>
                </a:solidFill>
                <a:latin typeface="Times New Roman" pitchFamily="18" charset="0"/>
              </a:rPr>
            </a:br>
            <a:r>
              <a:rPr lang="en-US" sz="2000" b="0">
                <a:solidFill>
                  <a:srgbClr val="080808"/>
                </a:solidFill>
                <a:latin typeface="Times New Roman" pitchFamily="18" charset="0"/>
              </a:rPr>
              <a:t>10 - Thân thiện và giao hảo với các nước Đồng mình và các nước nhược tiểu dân tộc để giành lấy sự đồng tình và sức ủng hộ của họ. </a:t>
            </a:r>
          </a:p>
        </p:txBody>
      </p:sp>
      <p:sp>
        <p:nvSpPr>
          <p:cNvPr id="263172" name="WordArt 4"/>
          <p:cNvSpPr>
            <a:spLocks noChangeArrowheads="1" noChangeShapeType="1" noTextEdit="1"/>
          </p:cNvSpPr>
          <p:nvPr/>
        </p:nvSpPr>
        <p:spPr bwMode="ltGray">
          <a:xfrm>
            <a:off x="1320801" y="228601"/>
            <a:ext cx="10020300" cy="1177925"/>
          </a:xfrm>
          <a:prstGeom prst="rect">
            <a:avLst/>
          </a:prstGeom>
        </p:spPr>
        <p:txBody>
          <a:bodyPr wrap="none" fromWordArt="1">
            <a:prstTxWarp prst="textPlain">
              <a:avLst>
                <a:gd name="adj" fmla="val 50000"/>
              </a:avLst>
            </a:prstTxWarp>
          </a:bodyPr>
          <a:lstStyle/>
          <a:p>
            <a:pPr algn="ctr"/>
            <a:r>
              <a:rPr lang="en-US" sz="3600" kern="10">
                <a:ln w="9525">
                  <a:solidFill>
                    <a:srgbClr val="CC99FF"/>
                  </a:solidFill>
                  <a:round/>
                  <a:headEnd/>
                  <a:tailEnd/>
                </a:ln>
                <a:gradFill rotWithShape="0">
                  <a:gsLst>
                    <a:gs pos="0">
                      <a:srgbClr val="6600CC"/>
                    </a:gs>
                    <a:gs pos="100000">
                      <a:srgbClr val="CC00CC"/>
                    </a:gs>
                  </a:gsLst>
                  <a:lin ang="5400000" scaled="1"/>
                </a:gradFill>
                <a:effectLst>
                  <a:outerShdw dist="53882" dir="2700000" algn="ctr" rotWithShape="0">
                    <a:srgbClr val="9999FF">
                      <a:alpha val="80000"/>
                    </a:srgbClr>
                  </a:outerShdw>
                </a:effectLst>
                <a:latin typeface="Times New Roman"/>
                <a:cs typeface="Times New Roman"/>
              </a:rPr>
              <a:t>10 chính sách lớn của Mặt trận Việt Minh</a:t>
            </a:r>
          </a:p>
        </p:txBody>
      </p:sp>
    </p:spTree>
    <p:extLst>
      <p:ext uri="{BB962C8B-B14F-4D97-AF65-F5344CB8AC3E}">
        <p14:creationId xmlns:p14="http://schemas.microsoft.com/office/powerpoint/2010/main" val="361976672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1" name="Rectangle 3"/>
          <p:cNvSpPr>
            <a:spLocks noChangeArrowheads="1"/>
          </p:cNvSpPr>
          <p:nvPr/>
        </p:nvSpPr>
        <p:spPr bwMode="ltGray">
          <a:xfrm>
            <a:off x="406400" y="2148903"/>
            <a:ext cx="11379200" cy="17727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just">
              <a:lnSpc>
                <a:spcPct val="130000"/>
              </a:lnSpc>
            </a:pPr>
            <a:r>
              <a:rPr lang="pt-BR" sz="2800"/>
              <a:t>“Giờ quyết định cho vận mệnh của dân tộc đã đến toàn quốc đồng bào hãy đứng dậy đem sức ta mà giải phóng cho ta, ai có súng dùng súng, ai có gươm dùng gươm, ai không có súng có gươm thì dùng quốc thuổng, gậy gộc... ”	</a:t>
            </a:r>
          </a:p>
        </p:txBody>
      </p:sp>
      <p:sp>
        <p:nvSpPr>
          <p:cNvPr id="211972" name="Text Box 4"/>
          <p:cNvSpPr txBox="1">
            <a:spLocks noChangeArrowheads="1"/>
          </p:cNvSpPr>
          <p:nvPr/>
        </p:nvSpPr>
        <p:spPr bwMode="ltGray">
          <a:xfrm>
            <a:off x="8229600" y="4267200"/>
            <a:ext cx="3048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sz="2400" i="1"/>
              <a:t>(Hồ Chí Minh)</a:t>
            </a:r>
          </a:p>
        </p:txBody>
      </p:sp>
      <p:sp>
        <p:nvSpPr>
          <p:cNvPr id="211973" name="Text Box 5"/>
          <p:cNvSpPr txBox="1">
            <a:spLocks noChangeArrowheads="1"/>
          </p:cNvSpPr>
          <p:nvPr/>
        </p:nvSpPr>
        <p:spPr bwMode="ltGray">
          <a:xfrm>
            <a:off x="718670" y="1447800"/>
            <a:ext cx="11379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2400" b="1"/>
              <a:t>THƯ KÊU GỌI ĐỒNG BÀO VÀ CHIẾN SĨ CẢ NƯỚC</a:t>
            </a:r>
          </a:p>
        </p:txBody>
      </p:sp>
      <p:sp>
        <p:nvSpPr>
          <p:cNvPr id="211974" name="Text Box 6"/>
          <p:cNvSpPr txBox="1">
            <a:spLocks noChangeArrowheads="1"/>
          </p:cNvSpPr>
          <p:nvPr/>
        </p:nvSpPr>
        <p:spPr bwMode="ltGray">
          <a:xfrm>
            <a:off x="1016000" y="5029200"/>
            <a:ext cx="1046480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spcBef>
                <a:spcPct val="50000"/>
              </a:spcBef>
            </a:pPr>
            <a:r>
              <a:rPr lang="en-US" sz="2400" b="1"/>
              <a:t>Chỉ trong vòng 15 ngày (14- 28/8/1945), cuộc Tổng khởi nghĩa đã thành công trên cả nước, chính quyền về tay nhân dân</a:t>
            </a:r>
          </a:p>
        </p:txBody>
      </p:sp>
    </p:spTree>
    <p:extLst>
      <p:ext uri="{BB962C8B-B14F-4D97-AF65-F5344CB8AC3E}">
        <p14:creationId xmlns:p14="http://schemas.microsoft.com/office/powerpoint/2010/main" val="409842414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81" name="Text Box 9"/>
          <p:cNvSpPr txBox="1">
            <a:spLocks noChangeArrowheads="1"/>
          </p:cNvSpPr>
          <p:nvPr/>
        </p:nvSpPr>
        <p:spPr bwMode="auto">
          <a:xfrm>
            <a:off x="6299200" y="1143001"/>
            <a:ext cx="5181600" cy="3747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7150" cmpd="thinThick">
                <a:solidFill>
                  <a:srgbClr val="0000FF"/>
                </a:solidFill>
                <a:miter lim="800000"/>
                <a:headEnd/>
                <a:tailEnd/>
              </a14:hiddenLine>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fontAlgn="base">
              <a:spcBef>
                <a:spcPct val="0"/>
              </a:spcBef>
              <a:spcAft>
                <a:spcPct val="0"/>
              </a:spcAft>
              <a:defRPr>
                <a:solidFill>
                  <a:schemeClr val="tx1"/>
                </a:solidFill>
                <a:latin typeface="Arial" charset="0"/>
              </a:defRPr>
            </a:lvl6pPr>
            <a:lvl7pPr marL="2971800" indent="-228600" fontAlgn="base">
              <a:spcBef>
                <a:spcPct val="0"/>
              </a:spcBef>
              <a:spcAft>
                <a:spcPct val="0"/>
              </a:spcAft>
              <a:defRPr>
                <a:solidFill>
                  <a:schemeClr val="tx1"/>
                </a:solidFill>
                <a:latin typeface="Arial" charset="0"/>
              </a:defRPr>
            </a:lvl7pPr>
            <a:lvl8pPr marL="3429000" indent="-228600" fontAlgn="base">
              <a:spcBef>
                <a:spcPct val="0"/>
              </a:spcBef>
              <a:spcAft>
                <a:spcPct val="0"/>
              </a:spcAft>
              <a:defRPr>
                <a:solidFill>
                  <a:schemeClr val="tx1"/>
                </a:solidFill>
                <a:latin typeface="Arial" charset="0"/>
              </a:defRPr>
            </a:lvl8pPr>
            <a:lvl9pPr marL="3886200" indent="-228600" fontAlgn="base">
              <a:spcBef>
                <a:spcPct val="0"/>
              </a:spcBef>
              <a:spcAft>
                <a:spcPct val="0"/>
              </a:spcAft>
              <a:defRPr>
                <a:solidFill>
                  <a:schemeClr val="tx1"/>
                </a:solidFill>
                <a:latin typeface="Arial" charset="0"/>
              </a:defRPr>
            </a:lvl9pPr>
          </a:lstStyle>
          <a:p>
            <a:pPr algn="just">
              <a:spcBef>
                <a:spcPct val="50000"/>
              </a:spcBef>
            </a:pPr>
            <a:r>
              <a:rPr lang="en-US" sz="2500" b="1" i="1">
                <a:solidFill>
                  <a:schemeClr val="accent2"/>
                </a:solidFill>
              </a:rPr>
              <a:t>“…Nước Việt Nam có quyền hưởng tự do và độc lập, và sự thật đã thành một nước tự do, độc lập. Toàn thể dân tộc Việt Nam quyết đem tất cả tinh thần và lực lượng, tính mạng và của cải để giữ vững quyền tự do, độc lập ấy.”</a:t>
            </a:r>
          </a:p>
          <a:p>
            <a:pPr algn="just">
              <a:spcBef>
                <a:spcPct val="50000"/>
              </a:spcBef>
            </a:pPr>
            <a:r>
              <a:rPr lang="en-US" sz="2500" b="1" i="1">
                <a:solidFill>
                  <a:schemeClr val="accent2"/>
                </a:solidFill>
              </a:rPr>
              <a:t>       </a:t>
            </a:r>
            <a:r>
              <a:rPr lang="en-US" sz="1900" b="1" i="1">
                <a:solidFill>
                  <a:srgbClr val="FF0000"/>
                </a:solidFill>
              </a:rPr>
              <a:t>(Tuyên Ngôn Độc Lập)</a:t>
            </a:r>
          </a:p>
        </p:txBody>
      </p:sp>
      <p:pic>
        <p:nvPicPr>
          <p:cNvPr id="214020" name="Picture 8" descr="BH7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2800" y="1371600"/>
            <a:ext cx="4758267" cy="441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7150" cmpd="thinThick">
                <a:solidFill>
                  <a:srgbClr val="000000"/>
                </a:solidFill>
                <a:miter lim="800000"/>
                <a:headEnd/>
                <a:tailEnd/>
              </a14:hiddenLine>
            </a:ext>
          </a:extLst>
        </p:spPr>
      </p:pic>
      <p:sp>
        <p:nvSpPr>
          <p:cNvPr id="214021" name="Text Box 5"/>
          <p:cNvSpPr txBox="1">
            <a:spLocks noChangeArrowheads="1"/>
          </p:cNvSpPr>
          <p:nvPr/>
        </p:nvSpPr>
        <p:spPr bwMode="auto">
          <a:xfrm>
            <a:off x="812800" y="5791200"/>
            <a:ext cx="4876800"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cmpd="thinThick">
                <a:solidFill>
                  <a:srgbClr val="00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sz="2200" b="1">
                <a:solidFill>
                  <a:srgbClr val="0066FF"/>
                </a:solidFill>
              </a:rPr>
              <a:t>Bác Hồ đọc </a:t>
            </a:r>
            <a:r>
              <a:rPr lang="en-US" sz="2000" b="1">
                <a:solidFill>
                  <a:srgbClr val="0066FF"/>
                </a:solidFill>
              </a:rPr>
              <a:t>TNĐL</a:t>
            </a:r>
            <a:r>
              <a:rPr lang="en-US" sz="2200" b="1">
                <a:solidFill>
                  <a:srgbClr val="0066FF"/>
                </a:solidFill>
              </a:rPr>
              <a:t> tại Quảng trường Ba Đình, 2/9/1945</a:t>
            </a:r>
          </a:p>
        </p:txBody>
      </p:sp>
    </p:spTree>
    <p:extLst>
      <p:ext uri="{BB962C8B-B14F-4D97-AF65-F5344CB8AC3E}">
        <p14:creationId xmlns:p14="http://schemas.microsoft.com/office/powerpoint/2010/main" val="3418517967"/>
      </p:ext>
    </p:extLst>
  </p:cSld>
  <p:clrMapOvr>
    <a:masterClrMapping/>
  </p:clrMapOvr>
  <p:transition advClick="0" advTm="6000"/>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Oval 11" descr="Picture1"/>
          <p:cNvSpPr>
            <a:spLocks noChangeArrowheads="1"/>
          </p:cNvSpPr>
          <p:nvPr/>
        </p:nvSpPr>
        <p:spPr bwMode="auto">
          <a:xfrm>
            <a:off x="25400" y="2971800"/>
            <a:ext cx="4241800" cy="2573338"/>
          </a:xfrm>
          <a:prstGeom prst="ellipse">
            <a:avLst/>
          </a:prstGeom>
          <a:blipFill dpi="0" rotWithShape="1">
            <a:blip r:embed="rId2"/>
            <a:srcRect/>
            <a:stretch>
              <a:fillRect/>
            </a:stretch>
          </a:blipFill>
          <a:ln w="57150">
            <a:solidFill>
              <a:srgbClr val="00FF00"/>
            </a:solidFill>
            <a:round/>
            <a:headEnd/>
            <a:tailEnd/>
          </a:ln>
        </p:spPr>
        <p:txBody>
          <a:bodyPr/>
          <a:lstStyle/>
          <a:p>
            <a:pPr algn="ctr"/>
            <a:endParaRPr lang="en-US" sz="400">
              <a:latin typeface=".VnTime" pitchFamily="34" charset="0"/>
              <a:cs typeface="Arial" charset="0"/>
            </a:endParaRPr>
          </a:p>
        </p:txBody>
      </p:sp>
      <p:sp>
        <p:nvSpPr>
          <p:cNvPr id="189443" name="Oval 12" descr="Picture3"/>
          <p:cNvSpPr>
            <a:spLocks noChangeArrowheads="1"/>
          </p:cNvSpPr>
          <p:nvPr/>
        </p:nvSpPr>
        <p:spPr bwMode="auto">
          <a:xfrm>
            <a:off x="3352800" y="4648200"/>
            <a:ext cx="4658784" cy="2209800"/>
          </a:xfrm>
          <a:prstGeom prst="ellipse">
            <a:avLst/>
          </a:prstGeom>
          <a:blipFill dpi="0" rotWithShape="1">
            <a:blip r:embed="rId3">
              <a:lum bright="12000"/>
            </a:blip>
            <a:srcRect/>
            <a:stretch>
              <a:fillRect/>
            </a:stretch>
          </a:blipFill>
          <a:ln w="57150">
            <a:solidFill>
              <a:srgbClr val="0000FF"/>
            </a:solidFill>
            <a:round/>
            <a:headEnd/>
            <a:tailEnd/>
          </a:ln>
        </p:spPr>
        <p:txBody>
          <a:bodyPr/>
          <a:lstStyle/>
          <a:p>
            <a:pPr algn="ctr"/>
            <a:endParaRPr lang="en-US" b="1">
              <a:latin typeface="Arial" charset="0"/>
              <a:cs typeface="Arial" charset="0"/>
            </a:endParaRPr>
          </a:p>
        </p:txBody>
      </p:sp>
      <p:sp>
        <p:nvSpPr>
          <p:cNvPr id="189444" name="Oval 13" descr="Picture2"/>
          <p:cNvSpPr>
            <a:spLocks noChangeArrowheads="1"/>
          </p:cNvSpPr>
          <p:nvPr/>
        </p:nvSpPr>
        <p:spPr bwMode="auto">
          <a:xfrm>
            <a:off x="7416800" y="3200400"/>
            <a:ext cx="4665133" cy="2579688"/>
          </a:xfrm>
          <a:prstGeom prst="ellipse">
            <a:avLst/>
          </a:prstGeom>
          <a:blipFill dpi="0" rotWithShape="0">
            <a:blip r:embed="rId4"/>
            <a:srcRect/>
            <a:stretch>
              <a:fillRect/>
            </a:stretch>
          </a:blipFill>
          <a:ln w="57150">
            <a:solidFill>
              <a:srgbClr val="FF0000"/>
            </a:solidFill>
            <a:round/>
            <a:headEnd/>
            <a:tailEnd/>
          </a:ln>
        </p:spPr>
        <p:txBody>
          <a:bodyPr/>
          <a:lstStyle/>
          <a:p>
            <a:pPr algn="ctr"/>
            <a:endParaRPr lang="en-US" b="1">
              <a:latin typeface="Arial" charset="0"/>
              <a:cs typeface="Arial" charset="0"/>
            </a:endParaRPr>
          </a:p>
        </p:txBody>
      </p:sp>
      <p:sp>
        <p:nvSpPr>
          <p:cNvPr id="7" name="Rectangle 14"/>
          <p:cNvSpPr>
            <a:spLocks noChangeArrowheads="1"/>
          </p:cNvSpPr>
          <p:nvPr/>
        </p:nvSpPr>
        <p:spPr bwMode="auto">
          <a:xfrm>
            <a:off x="4671483" y="3865562"/>
            <a:ext cx="2976035" cy="369332"/>
          </a:xfrm>
          <a:prstGeom prst="rect">
            <a:avLst/>
          </a:prstGeom>
          <a:noFill/>
          <a:ln w="9525">
            <a:noFill/>
            <a:miter lim="800000"/>
            <a:headEnd/>
            <a:tailEnd/>
          </a:ln>
          <a:effectLst/>
        </p:spPr>
        <p:txBody>
          <a:bodyPr>
            <a:spAutoFit/>
          </a:bodyPr>
          <a:lstStyle/>
          <a:p>
            <a:pPr>
              <a:defRPr/>
            </a:pPr>
            <a:r>
              <a:rPr lang="en-US" b="1">
                <a:effectLst>
                  <a:glow rad="228600">
                    <a:schemeClr val="accent2">
                      <a:satMod val="175000"/>
                      <a:alpha val="40000"/>
                    </a:schemeClr>
                  </a:glow>
                </a:effectLst>
                <a:latin typeface="Arial" charset="0"/>
                <a:cs typeface="Arial" pitchFamily="34" charset="0"/>
              </a:rPr>
              <a:t>► </a:t>
            </a:r>
            <a:r>
              <a:rPr lang="en-US" b="1">
                <a:effectLst>
                  <a:glow rad="228600">
                    <a:schemeClr val="accent2">
                      <a:satMod val="175000"/>
                      <a:alpha val="40000"/>
                    </a:schemeClr>
                  </a:glow>
                </a:effectLst>
                <a:latin typeface="Arial" charset="0"/>
                <a:cs typeface="Arial" charset="0"/>
              </a:rPr>
              <a:t>ND LÀM CHỦ</a:t>
            </a:r>
          </a:p>
        </p:txBody>
      </p:sp>
      <p:sp>
        <p:nvSpPr>
          <p:cNvPr id="8" name="Rectangle 15"/>
          <p:cNvSpPr>
            <a:spLocks noChangeArrowheads="1"/>
          </p:cNvSpPr>
          <p:nvPr/>
        </p:nvSpPr>
        <p:spPr bwMode="auto">
          <a:xfrm>
            <a:off x="605367" y="2624139"/>
            <a:ext cx="2213619" cy="369332"/>
          </a:xfrm>
          <a:prstGeom prst="rect">
            <a:avLst/>
          </a:prstGeom>
          <a:noFill/>
          <a:ln w="9525">
            <a:noFill/>
            <a:miter lim="800000"/>
            <a:headEnd/>
            <a:tailEnd/>
          </a:ln>
          <a:effectLst/>
        </p:spPr>
        <p:txBody>
          <a:bodyPr wrap="none">
            <a:spAutoFit/>
          </a:bodyPr>
          <a:lstStyle/>
          <a:p>
            <a:pPr>
              <a:defRPr/>
            </a:pPr>
            <a:r>
              <a:rPr lang="en-US" b="1">
                <a:effectLst>
                  <a:glow rad="228600">
                    <a:schemeClr val="accent2">
                      <a:satMod val="175000"/>
                      <a:alpha val="40000"/>
                    </a:schemeClr>
                  </a:glow>
                </a:effectLst>
                <a:latin typeface=""/>
                <a:cs typeface="Arial" charset="0"/>
              </a:rPr>
              <a:t>► </a:t>
            </a:r>
            <a:r>
              <a:rPr lang="en-US" b="1">
                <a:effectLst>
                  <a:glow rad="228600">
                    <a:schemeClr val="accent2">
                      <a:satMod val="175000"/>
                      <a:alpha val="40000"/>
                    </a:schemeClr>
                  </a:glow>
                </a:effectLst>
                <a:latin typeface="Arial" charset="0"/>
                <a:cs typeface="Arial" charset="0"/>
              </a:rPr>
              <a:t>ĐẬP TAN ĐQPK</a:t>
            </a:r>
          </a:p>
        </p:txBody>
      </p:sp>
      <p:sp>
        <p:nvSpPr>
          <p:cNvPr id="9" name="Rectangle 16"/>
          <p:cNvSpPr>
            <a:spLocks noChangeArrowheads="1"/>
          </p:cNvSpPr>
          <p:nvPr/>
        </p:nvSpPr>
        <p:spPr bwMode="auto">
          <a:xfrm>
            <a:off x="7145869" y="2703512"/>
            <a:ext cx="5035548" cy="369332"/>
          </a:xfrm>
          <a:prstGeom prst="rect">
            <a:avLst/>
          </a:prstGeom>
          <a:noFill/>
          <a:ln w="9525">
            <a:noFill/>
            <a:miter lim="800000"/>
            <a:headEnd/>
            <a:tailEnd/>
          </a:ln>
          <a:effectLst/>
        </p:spPr>
        <p:txBody>
          <a:bodyPr>
            <a:spAutoFit/>
          </a:bodyPr>
          <a:lstStyle/>
          <a:p>
            <a:pPr>
              <a:defRPr/>
            </a:pPr>
            <a:r>
              <a:rPr lang="en-US" b="1">
                <a:effectLst>
                  <a:glow rad="228600">
                    <a:schemeClr val="accent2">
                      <a:satMod val="175000"/>
                      <a:alpha val="40000"/>
                    </a:schemeClr>
                  </a:glow>
                </a:effectLst>
                <a:latin typeface=""/>
                <a:cs typeface="Arial" charset="0"/>
              </a:rPr>
              <a:t>► </a:t>
            </a:r>
            <a:r>
              <a:rPr lang="en-US" b="1">
                <a:effectLst>
                  <a:glow rad="228600">
                    <a:schemeClr val="accent2">
                      <a:satMod val="175000"/>
                      <a:alpha val="40000"/>
                    </a:schemeClr>
                  </a:glow>
                </a:effectLst>
                <a:latin typeface="Arial" charset="0"/>
                <a:cs typeface="Arial" charset="0"/>
              </a:rPr>
              <a:t>BƯỚC NHẢY VỌT CỦA DT</a:t>
            </a:r>
          </a:p>
        </p:txBody>
      </p:sp>
      <p:sp>
        <p:nvSpPr>
          <p:cNvPr id="189448" name="WordArt 17"/>
          <p:cNvSpPr>
            <a:spLocks noChangeArrowheads="1" noChangeShapeType="1" noTextEdit="1"/>
          </p:cNvSpPr>
          <p:nvPr/>
        </p:nvSpPr>
        <p:spPr bwMode="auto">
          <a:xfrm>
            <a:off x="1058334" y="4805364"/>
            <a:ext cx="2546351" cy="649287"/>
          </a:xfrm>
          <a:prstGeom prst="rect">
            <a:avLst/>
          </a:prstGeom>
        </p:spPr>
        <p:txBody>
          <a:bodyPr wrap="none" fromWordArt="1">
            <a:prstTxWarp prst="textCanDown">
              <a:avLst>
                <a:gd name="adj" fmla="val 33333"/>
              </a:avLst>
            </a:prstTxWarp>
          </a:bodyPr>
          <a:lstStyle/>
          <a:p>
            <a:pPr algn="ctr"/>
            <a:r>
              <a:rPr lang="en-US" sz="2400" kern="10">
                <a:ln w="9525">
                  <a:solidFill>
                    <a:srgbClr val="FFFF00"/>
                  </a:solidFill>
                  <a:round/>
                  <a:headEnd/>
                  <a:tailEnd/>
                </a:ln>
                <a:solidFill>
                  <a:srgbClr val="FFFF00"/>
                </a:solidFill>
                <a:latin typeface="Times New Roman"/>
                <a:cs typeface="Times New Roman"/>
              </a:rPr>
              <a:t>Bảo Đại thoái vị</a:t>
            </a:r>
          </a:p>
        </p:txBody>
      </p:sp>
      <p:sp>
        <p:nvSpPr>
          <p:cNvPr id="189449" name="WordArt 18"/>
          <p:cNvSpPr>
            <a:spLocks noChangeArrowheads="1" noChangeShapeType="1" noTextEdit="1"/>
          </p:cNvSpPr>
          <p:nvPr/>
        </p:nvSpPr>
        <p:spPr bwMode="auto">
          <a:xfrm>
            <a:off x="4470401" y="6019800"/>
            <a:ext cx="2546351" cy="649288"/>
          </a:xfrm>
          <a:prstGeom prst="rect">
            <a:avLst/>
          </a:prstGeom>
        </p:spPr>
        <p:txBody>
          <a:bodyPr wrap="none" fromWordArt="1">
            <a:prstTxWarp prst="textCanDown">
              <a:avLst>
                <a:gd name="adj" fmla="val 33333"/>
              </a:avLst>
            </a:prstTxWarp>
          </a:bodyPr>
          <a:lstStyle/>
          <a:p>
            <a:pPr algn="ctr"/>
            <a:r>
              <a:rPr lang="en-US" sz="2400" kern="10">
                <a:ln w="9525">
                  <a:solidFill>
                    <a:srgbClr val="FFFF00"/>
                  </a:solidFill>
                  <a:round/>
                  <a:headEnd/>
                  <a:tailEnd/>
                </a:ln>
                <a:solidFill>
                  <a:srgbClr val="FFFF00"/>
                </a:solidFill>
                <a:latin typeface="Times New Roman"/>
                <a:cs typeface="Times New Roman"/>
              </a:rPr>
              <a:t>Tổng tuyển cử</a:t>
            </a:r>
          </a:p>
        </p:txBody>
      </p:sp>
      <p:sp>
        <p:nvSpPr>
          <p:cNvPr id="189450" name="WordArt 19"/>
          <p:cNvSpPr>
            <a:spLocks noChangeArrowheads="1" noChangeShapeType="1" noTextEdit="1"/>
          </p:cNvSpPr>
          <p:nvPr/>
        </p:nvSpPr>
        <p:spPr bwMode="auto">
          <a:xfrm>
            <a:off x="8113185" y="4629150"/>
            <a:ext cx="3456516" cy="1582738"/>
          </a:xfrm>
          <a:prstGeom prst="rect">
            <a:avLst/>
          </a:prstGeom>
        </p:spPr>
        <p:txBody>
          <a:bodyPr wrap="none" fromWordArt="1">
            <a:prstTxWarp prst="textCanDown">
              <a:avLst>
                <a:gd name="adj" fmla="val 33333"/>
              </a:avLst>
            </a:prstTxWarp>
          </a:bodyPr>
          <a:lstStyle/>
          <a:p>
            <a:pPr algn="ctr"/>
            <a:r>
              <a:rPr lang="vi-VN" sz="2400" kern="10">
                <a:ln w="9525">
                  <a:solidFill>
                    <a:srgbClr val="FFFF00"/>
                  </a:solidFill>
                  <a:round/>
                  <a:headEnd/>
                  <a:tailEnd/>
                </a:ln>
                <a:solidFill>
                  <a:srgbClr val="FFFF00"/>
                </a:solidFill>
                <a:latin typeface="Times New Roman"/>
                <a:cs typeface="Times New Roman"/>
              </a:rPr>
              <a:t>Nước VNDCCH ra đời</a:t>
            </a:r>
          </a:p>
          <a:p>
            <a:pPr algn="ctr"/>
            <a:endParaRPr lang="en-US" sz="2400" kern="10">
              <a:ln w="9525">
                <a:solidFill>
                  <a:srgbClr val="FFFF00"/>
                </a:solidFill>
                <a:round/>
                <a:headEnd/>
                <a:tailEnd/>
              </a:ln>
              <a:solidFill>
                <a:srgbClr val="FFFF00"/>
              </a:solidFill>
              <a:latin typeface="Times New Roman"/>
              <a:cs typeface="Times New Roman"/>
            </a:endParaRPr>
          </a:p>
        </p:txBody>
      </p:sp>
      <p:sp>
        <p:nvSpPr>
          <p:cNvPr id="189452" name="Rectangle 12"/>
          <p:cNvSpPr>
            <a:spLocks noChangeArrowheads="1"/>
          </p:cNvSpPr>
          <p:nvPr/>
        </p:nvSpPr>
        <p:spPr bwMode="auto">
          <a:xfrm>
            <a:off x="1524000" y="1981200"/>
            <a:ext cx="246625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Wingdings" pitchFamily="2" charset="2"/>
              <a:buChar char="v"/>
            </a:pPr>
            <a:r>
              <a:rPr lang="en-US" sz="2400" b="1">
                <a:solidFill>
                  <a:schemeClr val="folHlink"/>
                </a:solidFill>
              </a:rPr>
              <a:t> </a:t>
            </a:r>
            <a:r>
              <a:rPr lang="en-US" sz="2400" b="1"/>
              <a:t>Đối với dân tộc</a:t>
            </a:r>
          </a:p>
        </p:txBody>
      </p:sp>
      <p:sp>
        <p:nvSpPr>
          <p:cNvPr id="189453" name="Rectangle 13"/>
          <p:cNvSpPr>
            <a:spLocks noChangeArrowheads="1"/>
          </p:cNvSpPr>
          <p:nvPr/>
        </p:nvSpPr>
        <p:spPr bwMode="auto">
          <a:xfrm>
            <a:off x="2019300" y="343382"/>
            <a:ext cx="9693088"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ctr">
              <a:tabLst>
                <a:tab pos="800100" algn="l"/>
              </a:tabLst>
            </a:pPr>
            <a:r>
              <a:rPr lang="en-US" sz="2400" b="1">
                <a:solidFill>
                  <a:srgbClr val="0000CC"/>
                </a:solidFill>
                <a:latin typeface="Arial" charset="0"/>
              </a:rPr>
              <a:t>Kết quả, ý nghĩa, nguyên nhân thắng lợi và bài học kinh nghiệm của cuộc Cách mạng Tháng Tám</a:t>
            </a:r>
            <a:endParaRPr lang="en-US" sz="2400" b="1">
              <a:solidFill>
                <a:schemeClr val="folHlink"/>
              </a:solidFill>
              <a:latin typeface="Arial" charset="0"/>
            </a:endParaRPr>
          </a:p>
        </p:txBody>
      </p:sp>
      <p:sp>
        <p:nvSpPr>
          <p:cNvPr id="2" name="Title 1"/>
          <p:cNvSpPr>
            <a:spLocks/>
          </p:cNvSpPr>
          <p:nvPr/>
        </p:nvSpPr>
        <p:spPr bwMode="auto">
          <a:xfrm>
            <a:off x="304800" y="1371601"/>
            <a:ext cx="4876800" cy="563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buFontTx/>
              <a:buBlip>
                <a:blip r:embed="rId5"/>
              </a:buBlip>
            </a:pPr>
            <a:r>
              <a:rPr lang="en-US" sz="2800">
                <a:solidFill>
                  <a:srgbClr val="FF0066"/>
                </a:solidFill>
              </a:rPr>
              <a:t> Kết quả và ý nghĩa</a:t>
            </a:r>
            <a:endParaRPr lang="vi-VN" sz="2800">
              <a:solidFill>
                <a:srgbClr val="FF0066"/>
              </a:solidFill>
            </a:endParaRPr>
          </a:p>
        </p:txBody>
      </p:sp>
    </p:spTree>
    <p:extLst>
      <p:ext uri="{BB962C8B-B14F-4D97-AF65-F5344CB8AC3E}">
        <p14:creationId xmlns:p14="http://schemas.microsoft.com/office/powerpoint/2010/main" val="2408244056"/>
      </p:ext>
    </p:extLst>
  </p:cSld>
  <p:clrMapOvr>
    <a:masterClrMapping/>
  </p:clrMapOvr>
  <p:transition>
    <p:strips dir="rd"/>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Oval 84"/>
          <p:cNvSpPr>
            <a:spLocks noChangeArrowheads="1"/>
          </p:cNvSpPr>
          <p:nvPr/>
        </p:nvSpPr>
        <p:spPr bwMode="auto">
          <a:xfrm>
            <a:off x="618067" y="2767013"/>
            <a:ext cx="2982384" cy="989012"/>
          </a:xfrm>
          <a:prstGeom prst="ellipse">
            <a:avLst/>
          </a:prstGeom>
          <a:solidFill>
            <a:srgbClr val="00FF00"/>
          </a:solidFill>
          <a:ln w="9525">
            <a:round/>
            <a:headEnd/>
            <a:tailEnd/>
          </a:ln>
          <a:scene3d>
            <a:camera prst="legacyObliqueTopLeft"/>
            <a:lightRig rig="legacyFlat3" dir="t"/>
          </a:scene3d>
          <a:sp3d extrusionH="430200" prstMaterial="legacyMatte">
            <a:bevelT w="13500" h="13500" prst="angle"/>
            <a:bevelB w="13500" h="13500" prst="angle"/>
            <a:extrusionClr>
              <a:srgbClr val="00FF00"/>
            </a:extrusionClr>
          </a:sp3d>
        </p:spPr>
        <p:txBody>
          <a:bodyPr>
            <a:flatTx/>
          </a:bodyPr>
          <a:lstStyle/>
          <a:p>
            <a:pPr algn="ctr"/>
            <a:r>
              <a:rPr lang="en-US" sz="1600" b="1">
                <a:latin typeface="Arial" charset="0"/>
                <a:cs typeface="Arial" charset="0"/>
              </a:rPr>
              <a:t>GPDT</a:t>
            </a:r>
          </a:p>
          <a:p>
            <a:pPr algn="ctr"/>
            <a:r>
              <a:rPr lang="en-US" sz="1600" b="1">
                <a:latin typeface="Arial" charset="0"/>
                <a:cs typeface="Arial" charset="0"/>
              </a:rPr>
              <a:t> ĐIỂN HÌNH</a:t>
            </a:r>
          </a:p>
        </p:txBody>
      </p:sp>
      <p:sp>
        <p:nvSpPr>
          <p:cNvPr id="190467" name="Oval 85"/>
          <p:cNvSpPr>
            <a:spLocks noChangeArrowheads="1"/>
          </p:cNvSpPr>
          <p:nvPr/>
        </p:nvSpPr>
        <p:spPr bwMode="auto">
          <a:xfrm>
            <a:off x="584201" y="4135439"/>
            <a:ext cx="2978151" cy="987425"/>
          </a:xfrm>
          <a:prstGeom prst="ellipse">
            <a:avLst/>
          </a:prstGeom>
          <a:solidFill>
            <a:srgbClr val="FF0000"/>
          </a:solidFill>
          <a:ln w="9525">
            <a:round/>
            <a:headEnd/>
            <a:tailEnd/>
          </a:ln>
          <a:scene3d>
            <a:camera prst="legacyObliqueTopLeft"/>
            <a:lightRig rig="legacyFlat3" dir="t"/>
          </a:scene3d>
          <a:sp3d extrusionH="430200" prstMaterial="legacyMatte">
            <a:bevelT w="13500" h="13500" prst="angle"/>
            <a:bevelB w="13500" h="13500" prst="angle"/>
            <a:extrusionClr>
              <a:srgbClr val="FF0000"/>
            </a:extrusionClr>
          </a:sp3d>
        </p:spPr>
        <p:txBody>
          <a:bodyPr>
            <a:flatTx/>
          </a:bodyPr>
          <a:lstStyle/>
          <a:p>
            <a:pPr algn="ctr"/>
            <a:r>
              <a:rPr lang="en-US" sz="1600" b="1">
                <a:solidFill>
                  <a:srgbClr val="FFFF00"/>
                </a:solidFill>
                <a:latin typeface="Arial" charset="0"/>
                <a:cs typeface="Arial" charset="0"/>
              </a:rPr>
              <a:t>CNTD CŨ</a:t>
            </a:r>
          </a:p>
          <a:p>
            <a:pPr algn="ctr"/>
            <a:r>
              <a:rPr lang="en-US" sz="1600" b="1">
                <a:solidFill>
                  <a:srgbClr val="FFFF00"/>
                </a:solidFill>
                <a:latin typeface="Arial" charset="0"/>
                <a:cs typeface="Arial" charset="0"/>
              </a:rPr>
              <a:t> SỤP ĐỔ</a:t>
            </a:r>
          </a:p>
        </p:txBody>
      </p:sp>
      <p:sp>
        <p:nvSpPr>
          <p:cNvPr id="190468" name="Oval 86"/>
          <p:cNvSpPr>
            <a:spLocks noChangeArrowheads="1"/>
          </p:cNvSpPr>
          <p:nvPr/>
        </p:nvSpPr>
        <p:spPr bwMode="auto">
          <a:xfrm>
            <a:off x="488951" y="5432426"/>
            <a:ext cx="2980267" cy="987425"/>
          </a:xfrm>
          <a:prstGeom prst="ellipse">
            <a:avLst/>
          </a:prstGeom>
          <a:solidFill>
            <a:srgbClr val="3333FF"/>
          </a:solidFill>
          <a:ln w="9525">
            <a:round/>
            <a:headEnd/>
            <a:tailEnd/>
          </a:ln>
          <a:scene3d>
            <a:camera prst="legacyObliqueTopLeft"/>
            <a:lightRig rig="legacyFlat3" dir="t"/>
          </a:scene3d>
          <a:sp3d extrusionH="430200" prstMaterial="legacyMatte">
            <a:bevelT w="13500" h="13500" prst="angle"/>
            <a:bevelB w="13500" h="13500" prst="angle"/>
            <a:extrusionClr>
              <a:srgbClr val="3333FF"/>
            </a:extrusionClr>
          </a:sp3d>
        </p:spPr>
        <p:txBody>
          <a:bodyPr>
            <a:flatTx/>
          </a:bodyPr>
          <a:lstStyle/>
          <a:p>
            <a:pPr algn="ctr"/>
            <a:endParaRPr lang="en-US" sz="1600" b="1">
              <a:solidFill>
                <a:srgbClr val="FFFF00"/>
              </a:solidFill>
              <a:latin typeface="Arial" charset="0"/>
              <a:cs typeface="Arial" charset="0"/>
            </a:endParaRPr>
          </a:p>
          <a:p>
            <a:pPr algn="ctr"/>
            <a:r>
              <a:rPr lang="en-US" sz="1600" b="1">
                <a:solidFill>
                  <a:srgbClr val="FFFF00"/>
                </a:solidFill>
                <a:latin typeface="Arial" charset="0"/>
                <a:cs typeface="Arial" charset="0"/>
              </a:rPr>
              <a:t>CỔ VŨ CM GPDT</a:t>
            </a:r>
          </a:p>
        </p:txBody>
      </p:sp>
      <p:pic>
        <p:nvPicPr>
          <p:cNvPr id="17" name="Picture 91" descr="Picture3"/>
          <p:cNvPicPr>
            <a:picLocks noChangeAspect="1" noChangeArrowheads="1"/>
          </p:cNvPicPr>
          <p:nvPr/>
        </p:nvPicPr>
        <p:blipFill>
          <a:blip r:embed="rId2"/>
          <a:srcRect/>
          <a:stretch>
            <a:fillRect/>
          </a:stretch>
        </p:blipFill>
        <p:spPr bwMode="auto">
          <a:xfrm>
            <a:off x="6864351" y="3517901"/>
            <a:ext cx="3873500" cy="1465263"/>
          </a:xfrm>
          <a:prstGeom prst="rect">
            <a:avLst/>
          </a:prstGeom>
          <a:ln>
            <a:noFill/>
          </a:ln>
          <a:effectLst>
            <a:outerShdw blurRad="292100" dist="139700" dir="2700000" algn="tl" rotWithShape="0">
              <a:srgbClr val="333333">
                <a:alpha val="65000"/>
              </a:srgbClr>
            </a:outerShdw>
          </a:effectLst>
        </p:spPr>
      </p:pic>
      <p:sp>
        <p:nvSpPr>
          <p:cNvPr id="18" name="Rectangle 92"/>
          <p:cNvSpPr>
            <a:spLocks noChangeArrowheads="1"/>
          </p:cNvSpPr>
          <p:nvPr/>
        </p:nvSpPr>
        <p:spPr bwMode="auto">
          <a:xfrm>
            <a:off x="4751918" y="5229923"/>
            <a:ext cx="6913033" cy="1442134"/>
          </a:xfrm>
          <a:prstGeom prst="rect">
            <a:avLst/>
          </a:prstGeom>
          <a:noFill/>
          <a:ln w="9525">
            <a:noFill/>
            <a:miter lim="800000"/>
            <a:headEnd/>
            <a:tailEnd/>
          </a:ln>
          <a:effectLst/>
        </p:spPr>
        <p:txBody>
          <a:bodyPr anchor="b">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lnSpc>
                <a:spcPct val="95000"/>
              </a:lnSpc>
              <a:defRPr/>
            </a:pPr>
            <a:r>
              <a:rPr lang="en-US" sz="2800" b="1" i="1" spc="50" dirty="0" err="1">
                <a:ln w="11430"/>
                <a:solidFill>
                  <a:srgbClr val="CC0000"/>
                </a:solidFill>
                <a:effectLst>
                  <a:outerShdw blurRad="76200" dist="50800" dir="5400000" algn="tl" rotWithShape="0">
                    <a:srgbClr val="000000">
                      <a:alpha val="65000"/>
                    </a:srgbClr>
                  </a:outerShdw>
                </a:effectLst>
                <a:cs typeface="Times New Roman" pitchFamily="18" charset="0"/>
              </a:rPr>
              <a:t>Lần</a:t>
            </a:r>
            <a:r>
              <a:rPr lang="en-US" sz="2800" b="1" i="1" spc="50" dirty="0">
                <a:ln w="11430"/>
                <a:solidFill>
                  <a:srgbClr val="CC0000"/>
                </a:solidFill>
                <a:effectLst>
                  <a:outerShdw blurRad="76200" dist="50800" dir="5400000" algn="tl" rotWithShape="0">
                    <a:srgbClr val="000000">
                      <a:alpha val="65000"/>
                    </a:srgbClr>
                  </a:outerShdw>
                </a:effectLst>
                <a:cs typeface="Times New Roman" pitchFamily="18" charset="0"/>
              </a:rPr>
              <a:t> </a:t>
            </a:r>
            <a:r>
              <a:rPr lang="en-US" sz="2800" b="1" i="1" spc="50" dirty="0" err="1">
                <a:ln w="11430"/>
                <a:solidFill>
                  <a:srgbClr val="CC0000"/>
                </a:solidFill>
                <a:effectLst>
                  <a:outerShdw blurRad="76200" dist="50800" dir="5400000" algn="tl" rotWithShape="0">
                    <a:srgbClr val="000000">
                      <a:alpha val="65000"/>
                    </a:srgbClr>
                  </a:outerShdw>
                </a:effectLst>
                <a:cs typeface="Times New Roman" pitchFamily="18" charset="0"/>
              </a:rPr>
              <a:t>đầu</a:t>
            </a:r>
            <a:r>
              <a:rPr lang="en-US" sz="2800" b="1" i="1" spc="50" dirty="0">
                <a:ln w="11430"/>
                <a:solidFill>
                  <a:srgbClr val="CC0000"/>
                </a:solidFill>
                <a:effectLst>
                  <a:outerShdw blurRad="76200" dist="50800" dir="5400000" algn="tl" rotWithShape="0">
                    <a:srgbClr val="000000">
                      <a:alpha val="65000"/>
                    </a:srgbClr>
                  </a:outerShdw>
                </a:effectLst>
                <a:cs typeface="Times New Roman" pitchFamily="18" charset="0"/>
              </a:rPr>
              <a:t> </a:t>
            </a:r>
            <a:r>
              <a:rPr lang="en-US" sz="2800" b="1" i="1" spc="50" dirty="0" err="1">
                <a:ln w="11430"/>
                <a:solidFill>
                  <a:srgbClr val="CC0000"/>
                </a:solidFill>
                <a:effectLst>
                  <a:outerShdw blurRad="76200" dist="50800" dir="5400000" algn="tl" rotWithShape="0">
                    <a:srgbClr val="000000">
                      <a:alpha val="65000"/>
                    </a:srgbClr>
                  </a:outerShdw>
                </a:effectLst>
                <a:cs typeface="Times New Roman" pitchFamily="18" charset="0"/>
              </a:rPr>
              <a:t>tiên</a:t>
            </a:r>
            <a:r>
              <a:rPr lang="en-US" sz="2800" b="1" i="1" spc="50" dirty="0">
                <a:ln w="11430"/>
                <a:solidFill>
                  <a:srgbClr val="CC0000"/>
                </a:solidFill>
                <a:effectLst>
                  <a:outerShdw blurRad="76200" dist="50800" dir="5400000" algn="tl" rotWithShape="0">
                    <a:srgbClr val="000000">
                      <a:alpha val="65000"/>
                    </a:srgbClr>
                  </a:outerShdw>
                </a:effectLst>
                <a:cs typeface="Times New Roman" pitchFamily="18" charset="0"/>
              </a:rPr>
              <a:t> </a:t>
            </a:r>
            <a:r>
              <a:rPr lang="en-US" sz="2800" b="1" i="1" spc="50" dirty="0" err="1">
                <a:ln w="11430"/>
                <a:solidFill>
                  <a:srgbClr val="CC0000"/>
                </a:solidFill>
                <a:effectLst>
                  <a:outerShdw blurRad="76200" dist="50800" dir="5400000" algn="tl" rotWithShape="0">
                    <a:srgbClr val="000000">
                      <a:alpha val="65000"/>
                    </a:srgbClr>
                  </a:outerShdw>
                </a:effectLst>
                <a:cs typeface="Times New Roman" pitchFamily="18" charset="0"/>
              </a:rPr>
              <a:t>cách</a:t>
            </a:r>
            <a:r>
              <a:rPr lang="en-US" sz="2800" b="1" i="1" spc="50" dirty="0">
                <a:ln w="11430"/>
                <a:solidFill>
                  <a:srgbClr val="CC0000"/>
                </a:solidFill>
                <a:effectLst>
                  <a:outerShdw blurRad="76200" dist="50800" dir="5400000" algn="tl" rotWithShape="0">
                    <a:srgbClr val="000000">
                      <a:alpha val="65000"/>
                    </a:srgbClr>
                  </a:outerShdw>
                </a:effectLst>
                <a:cs typeface="Times New Roman" pitchFamily="18" charset="0"/>
              </a:rPr>
              <a:t> </a:t>
            </a:r>
            <a:r>
              <a:rPr lang="en-US" sz="2800" b="1" i="1" spc="50" dirty="0" err="1">
                <a:ln w="11430"/>
                <a:solidFill>
                  <a:srgbClr val="CC0000"/>
                </a:solidFill>
                <a:effectLst>
                  <a:outerShdw blurRad="76200" dist="50800" dir="5400000" algn="tl" rotWithShape="0">
                    <a:srgbClr val="000000">
                      <a:alpha val="65000"/>
                    </a:srgbClr>
                  </a:outerShdw>
                </a:effectLst>
                <a:cs typeface="Times New Roman" pitchFamily="18" charset="0"/>
              </a:rPr>
              <a:t>mạng</a:t>
            </a:r>
            <a:r>
              <a:rPr lang="en-US" sz="2800" b="1" i="1" spc="50" dirty="0">
                <a:ln w="11430"/>
                <a:solidFill>
                  <a:srgbClr val="CC0000"/>
                </a:solidFill>
                <a:effectLst>
                  <a:outerShdw blurRad="76200" dist="50800" dir="5400000" algn="tl" rotWithShape="0">
                    <a:srgbClr val="000000">
                      <a:alpha val="65000"/>
                    </a:srgbClr>
                  </a:outerShdw>
                </a:effectLst>
                <a:cs typeface="Times New Roman" pitchFamily="18" charset="0"/>
              </a:rPr>
              <a:t> </a:t>
            </a:r>
            <a:r>
              <a:rPr lang="en-US" sz="2800" b="1" i="1" spc="50" dirty="0" err="1">
                <a:ln w="11430"/>
                <a:solidFill>
                  <a:srgbClr val="CC0000"/>
                </a:solidFill>
                <a:effectLst>
                  <a:outerShdw blurRad="76200" dist="50800" dir="5400000" algn="tl" rotWithShape="0">
                    <a:srgbClr val="000000">
                      <a:alpha val="65000"/>
                    </a:srgbClr>
                  </a:outerShdw>
                </a:effectLst>
                <a:cs typeface="Times New Roman" pitchFamily="18" charset="0"/>
              </a:rPr>
              <a:t>giải</a:t>
            </a:r>
            <a:r>
              <a:rPr lang="en-US" sz="2800" b="1" i="1" spc="50" dirty="0">
                <a:ln w="11430"/>
                <a:solidFill>
                  <a:srgbClr val="CC0000"/>
                </a:solidFill>
                <a:effectLst>
                  <a:outerShdw blurRad="76200" dist="50800" dir="5400000" algn="tl" rotWithShape="0">
                    <a:srgbClr val="000000">
                      <a:alpha val="65000"/>
                    </a:srgbClr>
                  </a:outerShdw>
                </a:effectLst>
                <a:cs typeface="Times New Roman" pitchFamily="18" charset="0"/>
              </a:rPr>
              <a:t> </a:t>
            </a:r>
            <a:r>
              <a:rPr lang="en-US" sz="2800" b="1" i="1" spc="50" dirty="0" err="1">
                <a:ln w="11430"/>
                <a:solidFill>
                  <a:srgbClr val="CC0000"/>
                </a:solidFill>
                <a:effectLst>
                  <a:outerShdw blurRad="76200" dist="50800" dir="5400000" algn="tl" rotWithShape="0">
                    <a:srgbClr val="000000">
                      <a:alpha val="65000"/>
                    </a:srgbClr>
                  </a:outerShdw>
                </a:effectLst>
                <a:cs typeface="Times New Roman" pitchFamily="18" charset="0"/>
              </a:rPr>
              <a:t>phóng</a:t>
            </a:r>
            <a:r>
              <a:rPr lang="en-US" sz="2800" b="1" i="1" spc="50" dirty="0">
                <a:ln w="11430"/>
                <a:solidFill>
                  <a:srgbClr val="CC0000"/>
                </a:solidFill>
                <a:effectLst>
                  <a:outerShdw blurRad="76200" dist="50800" dir="5400000" algn="tl" rotWithShape="0">
                    <a:srgbClr val="000000">
                      <a:alpha val="65000"/>
                    </a:srgbClr>
                  </a:outerShdw>
                </a:effectLst>
                <a:cs typeface="Times New Roman" pitchFamily="18" charset="0"/>
              </a:rPr>
              <a:t> </a:t>
            </a:r>
            <a:r>
              <a:rPr lang="en-US" sz="2800" b="1" i="1" spc="50" dirty="0" err="1">
                <a:ln w="11430"/>
                <a:solidFill>
                  <a:srgbClr val="CC0000"/>
                </a:solidFill>
                <a:effectLst>
                  <a:outerShdw blurRad="76200" dist="50800" dir="5400000" algn="tl" rotWithShape="0">
                    <a:srgbClr val="000000">
                      <a:alpha val="65000"/>
                    </a:srgbClr>
                  </a:outerShdw>
                </a:effectLst>
                <a:cs typeface="Times New Roman" pitchFamily="18" charset="0"/>
              </a:rPr>
              <a:t>dân</a:t>
            </a:r>
            <a:r>
              <a:rPr lang="en-US" sz="2800" b="1" i="1" spc="50" dirty="0">
                <a:ln w="11430"/>
                <a:solidFill>
                  <a:srgbClr val="CC0000"/>
                </a:solidFill>
                <a:effectLst>
                  <a:outerShdw blurRad="76200" dist="50800" dir="5400000" algn="tl" rotWithShape="0">
                    <a:srgbClr val="000000">
                      <a:alpha val="65000"/>
                    </a:srgbClr>
                  </a:outerShdw>
                </a:effectLst>
                <a:cs typeface="Times New Roman" pitchFamily="18" charset="0"/>
              </a:rPr>
              <a:t> </a:t>
            </a:r>
            <a:r>
              <a:rPr lang="en-US" sz="2800" b="1" i="1" spc="50" dirty="0" err="1">
                <a:ln w="11430"/>
                <a:solidFill>
                  <a:srgbClr val="CC0000"/>
                </a:solidFill>
                <a:effectLst>
                  <a:outerShdw blurRad="76200" dist="50800" dir="5400000" algn="tl" rotWithShape="0">
                    <a:srgbClr val="000000">
                      <a:alpha val="65000"/>
                    </a:srgbClr>
                  </a:outerShdw>
                </a:effectLst>
                <a:cs typeface="Times New Roman" pitchFamily="18" charset="0"/>
              </a:rPr>
              <a:t>tộc</a:t>
            </a:r>
            <a:r>
              <a:rPr lang="en-US" sz="2800" b="1" i="1" spc="50" dirty="0">
                <a:ln w="11430"/>
                <a:solidFill>
                  <a:srgbClr val="CC0000"/>
                </a:solidFill>
                <a:effectLst>
                  <a:outerShdw blurRad="76200" dist="50800" dir="5400000" algn="tl" rotWithShape="0">
                    <a:srgbClr val="000000">
                      <a:alpha val="65000"/>
                    </a:srgbClr>
                  </a:outerShdw>
                </a:effectLst>
                <a:cs typeface="Times New Roman" pitchFamily="18" charset="0"/>
              </a:rPr>
              <a:t> </a:t>
            </a:r>
            <a:r>
              <a:rPr lang="en-US" sz="2800" b="1" i="1" spc="50" dirty="0" err="1">
                <a:ln w="11430"/>
                <a:solidFill>
                  <a:srgbClr val="CC0000"/>
                </a:solidFill>
                <a:effectLst>
                  <a:outerShdw blurRad="76200" dist="50800" dir="5400000" algn="tl" rotWithShape="0">
                    <a:srgbClr val="000000">
                      <a:alpha val="65000"/>
                    </a:srgbClr>
                  </a:outerShdw>
                </a:effectLst>
                <a:cs typeface="Times New Roman" pitchFamily="18" charset="0"/>
              </a:rPr>
              <a:t>theo</a:t>
            </a:r>
            <a:r>
              <a:rPr lang="en-US" sz="2800" b="1" i="1" spc="50" dirty="0">
                <a:ln w="11430"/>
                <a:solidFill>
                  <a:srgbClr val="CC0000"/>
                </a:solidFill>
                <a:effectLst>
                  <a:outerShdw blurRad="76200" dist="50800" dir="5400000" algn="tl" rotWithShape="0">
                    <a:srgbClr val="000000">
                      <a:alpha val="65000"/>
                    </a:srgbClr>
                  </a:outerShdw>
                </a:effectLst>
                <a:cs typeface="Times New Roman" pitchFamily="18" charset="0"/>
              </a:rPr>
              <a:t> con </a:t>
            </a:r>
            <a:r>
              <a:rPr lang="en-US" sz="2800" b="1" i="1" spc="50" dirty="0" err="1">
                <a:ln w="11430"/>
                <a:solidFill>
                  <a:srgbClr val="CC0000"/>
                </a:solidFill>
                <a:effectLst>
                  <a:outerShdw blurRad="76200" dist="50800" dir="5400000" algn="tl" rotWithShape="0">
                    <a:srgbClr val="000000">
                      <a:alpha val="65000"/>
                    </a:srgbClr>
                  </a:outerShdw>
                </a:effectLst>
                <a:cs typeface="Times New Roman" pitchFamily="18" charset="0"/>
              </a:rPr>
              <a:t>đường</a:t>
            </a:r>
            <a:r>
              <a:rPr lang="en-US" sz="2800" b="1" i="1" spc="50" dirty="0">
                <a:ln w="11430"/>
                <a:solidFill>
                  <a:srgbClr val="CC0000"/>
                </a:solidFill>
                <a:effectLst>
                  <a:outerShdw blurRad="76200" dist="50800" dir="5400000" algn="tl" rotWithShape="0">
                    <a:srgbClr val="000000">
                      <a:alpha val="65000"/>
                    </a:srgbClr>
                  </a:outerShdw>
                </a:effectLst>
                <a:cs typeface="Times New Roman" pitchFamily="18" charset="0"/>
              </a:rPr>
              <a:t> </a:t>
            </a:r>
            <a:r>
              <a:rPr lang="en-US" sz="2800" b="1" i="1" spc="50" dirty="0" err="1">
                <a:ln w="11430"/>
                <a:solidFill>
                  <a:srgbClr val="CC0000"/>
                </a:solidFill>
                <a:effectLst>
                  <a:outerShdw blurRad="76200" dist="50800" dir="5400000" algn="tl" rotWithShape="0">
                    <a:srgbClr val="000000">
                      <a:alpha val="65000"/>
                    </a:srgbClr>
                  </a:outerShdw>
                </a:effectLst>
                <a:cs typeface="Times New Roman" pitchFamily="18" charset="0"/>
              </a:rPr>
              <a:t>cách</a:t>
            </a:r>
            <a:r>
              <a:rPr lang="en-US" sz="2800" b="1" i="1" spc="50" dirty="0">
                <a:ln w="11430"/>
                <a:solidFill>
                  <a:srgbClr val="CC0000"/>
                </a:solidFill>
                <a:effectLst>
                  <a:outerShdw blurRad="76200" dist="50800" dir="5400000" algn="tl" rotWithShape="0">
                    <a:srgbClr val="000000">
                      <a:alpha val="65000"/>
                    </a:srgbClr>
                  </a:outerShdw>
                </a:effectLst>
                <a:cs typeface="Times New Roman" pitchFamily="18" charset="0"/>
              </a:rPr>
              <a:t> </a:t>
            </a:r>
            <a:r>
              <a:rPr lang="en-US" sz="2800" b="1" i="1" spc="50" dirty="0" err="1">
                <a:ln w="11430"/>
                <a:solidFill>
                  <a:srgbClr val="CC0000"/>
                </a:solidFill>
                <a:effectLst>
                  <a:outerShdw blurRad="76200" dist="50800" dir="5400000" algn="tl" rotWithShape="0">
                    <a:srgbClr val="000000">
                      <a:alpha val="65000"/>
                    </a:srgbClr>
                  </a:outerShdw>
                </a:effectLst>
                <a:cs typeface="Times New Roman" pitchFamily="18" charset="0"/>
              </a:rPr>
              <a:t>mạng</a:t>
            </a:r>
            <a:r>
              <a:rPr lang="en-US" sz="2800" b="1" i="1" spc="50" dirty="0">
                <a:ln w="11430"/>
                <a:solidFill>
                  <a:srgbClr val="CC0000"/>
                </a:solidFill>
                <a:effectLst>
                  <a:outerShdw blurRad="76200" dist="50800" dir="5400000" algn="tl" rotWithShape="0">
                    <a:srgbClr val="000000">
                      <a:alpha val="65000"/>
                    </a:srgbClr>
                  </a:outerShdw>
                </a:effectLst>
                <a:cs typeface="Times New Roman" pitchFamily="18" charset="0"/>
              </a:rPr>
              <a:t> </a:t>
            </a:r>
            <a:r>
              <a:rPr lang="en-US" sz="2800" b="1" i="1" spc="50" dirty="0" err="1">
                <a:ln w="11430"/>
                <a:solidFill>
                  <a:srgbClr val="CC0000"/>
                </a:solidFill>
                <a:effectLst>
                  <a:outerShdw blurRad="76200" dist="50800" dir="5400000" algn="tl" rotWithShape="0">
                    <a:srgbClr val="000000">
                      <a:alpha val="65000"/>
                    </a:srgbClr>
                  </a:outerShdw>
                </a:effectLst>
                <a:cs typeface="Times New Roman" pitchFamily="18" charset="0"/>
              </a:rPr>
              <a:t>vô</a:t>
            </a:r>
            <a:r>
              <a:rPr lang="en-US" sz="2800" b="1" i="1" spc="50" dirty="0">
                <a:ln w="11430"/>
                <a:solidFill>
                  <a:srgbClr val="CC0000"/>
                </a:solidFill>
                <a:effectLst>
                  <a:outerShdw blurRad="76200" dist="50800" dir="5400000" algn="tl" rotWithShape="0">
                    <a:srgbClr val="000000">
                      <a:alpha val="65000"/>
                    </a:srgbClr>
                  </a:outerShdw>
                </a:effectLst>
                <a:cs typeface="Times New Roman" pitchFamily="18" charset="0"/>
              </a:rPr>
              <a:t> </a:t>
            </a:r>
            <a:r>
              <a:rPr lang="en-US" sz="2800" b="1" i="1" spc="50" dirty="0" err="1">
                <a:ln w="11430"/>
                <a:solidFill>
                  <a:srgbClr val="CC0000"/>
                </a:solidFill>
                <a:effectLst>
                  <a:outerShdw blurRad="76200" dist="50800" dir="5400000" algn="tl" rotWithShape="0">
                    <a:srgbClr val="000000">
                      <a:alpha val="65000"/>
                    </a:srgbClr>
                  </a:outerShdw>
                </a:effectLst>
                <a:cs typeface="Times New Roman" pitchFamily="18" charset="0"/>
              </a:rPr>
              <a:t>sản</a:t>
            </a:r>
            <a:r>
              <a:rPr lang="en-US" sz="2800" b="1" i="1" spc="50" dirty="0">
                <a:ln w="11430"/>
                <a:solidFill>
                  <a:srgbClr val="CC0000"/>
                </a:solidFill>
                <a:effectLst>
                  <a:outerShdw blurRad="76200" dist="50800" dir="5400000" algn="tl" rotWithShape="0">
                    <a:srgbClr val="000000">
                      <a:alpha val="65000"/>
                    </a:srgbClr>
                  </a:outerShdw>
                </a:effectLst>
                <a:cs typeface="Times New Roman" pitchFamily="18" charset="0"/>
              </a:rPr>
              <a:t> </a:t>
            </a:r>
            <a:r>
              <a:rPr lang="en-US" sz="2800" b="1" i="1" spc="50" dirty="0" err="1">
                <a:ln w="11430"/>
                <a:solidFill>
                  <a:srgbClr val="CC0000"/>
                </a:solidFill>
                <a:effectLst>
                  <a:outerShdw blurRad="76200" dist="50800" dir="5400000" algn="tl" rotWithShape="0">
                    <a:srgbClr val="000000">
                      <a:alpha val="65000"/>
                    </a:srgbClr>
                  </a:outerShdw>
                </a:effectLst>
                <a:cs typeface="Times New Roman" pitchFamily="18" charset="0"/>
              </a:rPr>
              <a:t>đã</a:t>
            </a:r>
            <a:r>
              <a:rPr lang="en-US" sz="2800" b="1" i="1" spc="50" dirty="0">
                <a:ln w="11430"/>
                <a:solidFill>
                  <a:srgbClr val="CC0000"/>
                </a:solidFill>
                <a:effectLst>
                  <a:outerShdw blurRad="76200" dist="50800" dir="5400000" algn="tl" rotWithShape="0">
                    <a:srgbClr val="000000">
                      <a:alpha val="65000"/>
                    </a:srgbClr>
                  </a:outerShdw>
                </a:effectLst>
                <a:cs typeface="Times New Roman" pitchFamily="18" charset="0"/>
              </a:rPr>
              <a:t> </a:t>
            </a:r>
            <a:r>
              <a:rPr lang="en-US" sz="2800" b="1" i="1" spc="50" dirty="0" err="1">
                <a:ln w="11430"/>
                <a:solidFill>
                  <a:srgbClr val="CC0000"/>
                </a:solidFill>
                <a:effectLst>
                  <a:outerShdw blurRad="76200" dist="50800" dir="5400000" algn="tl" rotWithShape="0">
                    <a:srgbClr val="000000">
                      <a:alpha val="65000"/>
                    </a:srgbClr>
                  </a:outerShdw>
                </a:effectLst>
                <a:cs typeface="Times New Roman" pitchFamily="18" charset="0"/>
              </a:rPr>
              <a:t>giành</a:t>
            </a:r>
            <a:r>
              <a:rPr lang="en-US" sz="2800" b="1" i="1" spc="50" dirty="0">
                <a:ln w="11430"/>
                <a:solidFill>
                  <a:srgbClr val="CC0000"/>
                </a:solidFill>
                <a:effectLst>
                  <a:outerShdw blurRad="76200" dist="50800" dir="5400000" algn="tl" rotWithShape="0">
                    <a:srgbClr val="000000">
                      <a:alpha val="65000"/>
                    </a:srgbClr>
                  </a:outerShdw>
                </a:effectLst>
                <a:cs typeface="Times New Roman" pitchFamily="18" charset="0"/>
              </a:rPr>
              <a:t> </a:t>
            </a:r>
            <a:r>
              <a:rPr lang="en-US" sz="2800" b="1" i="1" spc="50" dirty="0" err="1">
                <a:ln w="11430"/>
                <a:solidFill>
                  <a:srgbClr val="CC0000"/>
                </a:solidFill>
                <a:effectLst>
                  <a:outerShdw blurRad="76200" dist="50800" dir="5400000" algn="tl" rotWithShape="0">
                    <a:srgbClr val="000000">
                      <a:alpha val="65000"/>
                    </a:srgbClr>
                  </a:outerShdw>
                </a:effectLst>
                <a:cs typeface="Times New Roman" pitchFamily="18" charset="0"/>
              </a:rPr>
              <a:t>thắng</a:t>
            </a:r>
            <a:r>
              <a:rPr lang="en-US" sz="2800" b="1" i="1" spc="50" dirty="0">
                <a:ln w="11430"/>
                <a:solidFill>
                  <a:srgbClr val="CC0000"/>
                </a:solidFill>
                <a:effectLst>
                  <a:outerShdw blurRad="76200" dist="50800" dir="5400000" algn="tl" rotWithShape="0">
                    <a:srgbClr val="000000">
                      <a:alpha val="65000"/>
                    </a:srgbClr>
                  </a:outerShdw>
                </a:effectLst>
                <a:cs typeface="Times New Roman" pitchFamily="18" charset="0"/>
              </a:rPr>
              <a:t> </a:t>
            </a:r>
            <a:r>
              <a:rPr lang="en-US" sz="2800" b="1" i="1" spc="50" dirty="0" err="1">
                <a:ln w="11430"/>
                <a:solidFill>
                  <a:srgbClr val="CC0000"/>
                </a:solidFill>
                <a:effectLst>
                  <a:outerShdw blurRad="76200" dist="50800" dir="5400000" algn="tl" rotWithShape="0">
                    <a:srgbClr val="000000">
                      <a:alpha val="65000"/>
                    </a:srgbClr>
                  </a:outerShdw>
                </a:effectLst>
                <a:cs typeface="Times New Roman" pitchFamily="18" charset="0"/>
              </a:rPr>
              <a:t>lợi</a:t>
            </a:r>
            <a:r>
              <a:rPr lang="en-US" sz="2800" b="1" i="1" spc="50" dirty="0">
                <a:ln w="11430"/>
                <a:solidFill>
                  <a:srgbClr val="CC0000"/>
                </a:solidFill>
                <a:effectLst>
                  <a:outerShdw blurRad="76200" dist="50800" dir="5400000" algn="tl" rotWithShape="0">
                    <a:srgbClr val="000000">
                      <a:alpha val="65000"/>
                    </a:srgbClr>
                  </a:outerShdw>
                </a:effectLst>
                <a:cs typeface="Times New Roman" pitchFamily="18" charset="0"/>
              </a:rPr>
              <a:t> ở </a:t>
            </a:r>
            <a:r>
              <a:rPr lang="en-US" sz="2800" b="1" i="1" spc="50" dirty="0" err="1">
                <a:ln w="11430"/>
                <a:solidFill>
                  <a:srgbClr val="CC0000"/>
                </a:solidFill>
                <a:effectLst>
                  <a:outerShdw blurRad="76200" dist="50800" dir="5400000" algn="tl" rotWithShape="0">
                    <a:srgbClr val="000000">
                      <a:alpha val="65000"/>
                    </a:srgbClr>
                  </a:outerShdw>
                </a:effectLst>
                <a:cs typeface="Times New Roman" pitchFamily="18" charset="0"/>
              </a:rPr>
              <a:t>một</a:t>
            </a:r>
            <a:r>
              <a:rPr lang="en-US" sz="2800" b="1" i="1" spc="50" dirty="0">
                <a:ln w="11430"/>
                <a:solidFill>
                  <a:srgbClr val="CC0000"/>
                </a:solidFill>
                <a:effectLst>
                  <a:outerShdw blurRad="76200" dist="50800" dir="5400000" algn="tl" rotWithShape="0">
                    <a:srgbClr val="000000">
                      <a:alpha val="65000"/>
                    </a:srgbClr>
                  </a:outerShdw>
                </a:effectLst>
                <a:cs typeface="Times New Roman" pitchFamily="18" charset="0"/>
              </a:rPr>
              <a:t> </a:t>
            </a:r>
            <a:r>
              <a:rPr lang="en-US" sz="2800" b="1" i="1" spc="50" dirty="0" err="1">
                <a:ln w="11430"/>
                <a:solidFill>
                  <a:srgbClr val="CC0000"/>
                </a:solidFill>
                <a:effectLst>
                  <a:outerShdw blurRad="76200" dist="50800" dir="5400000" algn="tl" rotWithShape="0">
                    <a:srgbClr val="000000">
                      <a:alpha val="65000"/>
                    </a:srgbClr>
                  </a:outerShdw>
                </a:effectLst>
                <a:cs typeface="Times New Roman" pitchFamily="18" charset="0"/>
              </a:rPr>
              <a:t>nước</a:t>
            </a:r>
            <a:r>
              <a:rPr lang="en-US" sz="2800" b="1" i="1" spc="50" dirty="0">
                <a:ln w="11430"/>
                <a:solidFill>
                  <a:srgbClr val="CC0000"/>
                </a:solidFill>
                <a:effectLst>
                  <a:outerShdw blurRad="76200" dist="50800" dir="5400000" algn="tl" rotWithShape="0">
                    <a:srgbClr val="000000">
                      <a:alpha val="65000"/>
                    </a:srgbClr>
                  </a:outerShdw>
                </a:effectLst>
                <a:cs typeface="Times New Roman" pitchFamily="18" charset="0"/>
              </a:rPr>
              <a:t> </a:t>
            </a:r>
            <a:r>
              <a:rPr lang="en-US" sz="2800" b="1" i="1" spc="50" dirty="0" err="1">
                <a:ln w="11430"/>
                <a:solidFill>
                  <a:srgbClr val="CC0000"/>
                </a:solidFill>
                <a:effectLst>
                  <a:outerShdw blurRad="76200" dist="50800" dir="5400000" algn="tl" rotWithShape="0">
                    <a:srgbClr val="000000">
                      <a:alpha val="65000"/>
                    </a:srgbClr>
                  </a:outerShdw>
                </a:effectLst>
                <a:cs typeface="Times New Roman" pitchFamily="18" charset="0"/>
              </a:rPr>
              <a:t>thuộc</a:t>
            </a:r>
            <a:r>
              <a:rPr lang="en-US" sz="2800" b="1" i="1" spc="50" dirty="0">
                <a:ln w="11430"/>
                <a:solidFill>
                  <a:srgbClr val="CC0000"/>
                </a:solidFill>
                <a:effectLst>
                  <a:outerShdw blurRad="76200" dist="50800" dir="5400000" algn="tl" rotWithShape="0">
                    <a:srgbClr val="000000">
                      <a:alpha val="65000"/>
                    </a:srgbClr>
                  </a:outerShdw>
                </a:effectLst>
                <a:cs typeface="Times New Roman" pitchFamily="18" charset="0"/>
              </a:rPr>
              <a:t> </a:t>
            </a:r>
            <a:r>
              <a:rPr lang="en-US" sz="2800" b="1" i="1" spc="50" dirty="0" err="1">
                <a:ln w="11430"/>
                <a:solidFill>
                  <a:srgbClr val="CC0000"/>
                </a:solidFill>
                <a:effectLst>
                  <a:outerShdw blurRad="76200" dist="50800" dir="5400000" algn="tl" rotWithShape="0">
                    <a:srgbClr val="000000">
                      <a:alpha val="65000"/>
                    </a:srgbClr>
                  </a:outerShdw>
                </a:effectLst>
                <a:cs typeface="Times New Roman" pitchFamily="18" charset="0"/>
              </a:rPr>
              <a:t>địa</a:t>
            </a:r>
            <a:r>
              <a:rPr lang="en-US" sz="2800" b="1" i="1" spc="50" dirty="0">
                <a:ln w="11430"/>
                <a:solidFill>
                  <a:srgbClr val="CC0000"/>
                </a:solidFill>
                <a:effectLst>
                  <a:outerShdw blurRad="76200" dist="50800" dir="5400000" algn="tl" rotWithShape="0">
                    <a:srgbClr val="000000">
                      <a:alpha val="65000"/>
                    </a:srgbClr>
                  </a:outerShdw>
                </a:effectLst>
                <a:cs typeface="Times New Roman" pitchFamily="18" charset="0"/>
              </a:rPr>
              <a:t>.</a:t>
            </a:r>
          </a:p>
        </p:txBody>
      </p:sp>
      <p:sp>
        <p:nvSpPr>
          <p:cNvPr id="190471" name="AutoShape 94"/>
          <p:cNvSpPr>
            <a:spLocks noChangeArrowheads="1"/>
          </p:cNvSpPr>
          <p:nvPr/>
        </p:nvSpPr>
        <p:spPr bwMode="auto">
          <a:xfrm rot="-849782">
            <a:off x="2971800" y="2816226"/>
            <a:ext cx="5088467" cy="434975"/>
          </a:xfrm>
          <a:prstGeom prst="curvedDownArrow">
            <a:avLst>
              <a:gd name="adj1" fmla="val 247695"/>
              <a:gd name="adj2" fmla="val 423170"/>
              <a:gd name="adj3" fmla="val 33333"/>
            </a:avLst>
          </a:prstGeom>
          <a:solidFill>
            <a:schemeClr val="accent1"/>
          </a:solidFill>
          <a:ln w="9525">
            <a:solidFill>
              <a:schemeClr val="tx1"/>
            </a:solidFill>
            <a:miter lim="800000"/>
            <a:headEnd/>
            <a:tailEnd/>
          </a:ln>
        </p:spPr>
        <p:txBody>
          <a:bodyPr wrap="none" anchor="ctr"/>
          <a:lstStyle/>
          <a:p>
            <a:endParaRPr lang="en-US" sz="1600">
              <a:latin typeface="Arial" charset="0"/>
              <a:cs typeface="Arial" charset="0"/>
            </a:endParaRPr>
          </a:p>
        </p:txBody>
      </p:sp>
      <p:sp>
        <p:nvSpPr>
          <p:cNvPr id="190472" name="Rectangle 8"/>
          <p:cNvSpPr>
            <a:spLocks noChangeArrowheads="1"/>
          </p:cNvSpPr>
          <p:nvPr/>
        </p:nvSpPr>
        <p:spPr bwMode="auto">
          <a:xfrm>
            <a:off x="609601" y="1147763"/>
            <a:ext cx="246868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Wingdings" pitchFamily="2" charset="2"/>
              <a:buChar char="v"/>
            </a:pPr>
            <a:r>
              <a:rPr lang="en-US" sz="2400" b="1">
                <a:solidFill>
                  <a:schemeClr val="folHlink"/>
                </a:solidFill>
              </a:rPr>
              <a:t> </a:t>
            </a:r>
            <a:r>
              <a:rPr lang="en-US" sz="2400" b="1"/>
              <a:t>Đối với quốc tế</a:t>
            </a:r>
          </a:p>
        </p:txBody>
      </p:sp>
      <p:sp>
        <p:nvSpPr>
          <p:cNvPr id="2" name="Title 1"/>
          <p:cNvSpPr>
            <a:spLocks/>
          </p:cNvSpPr>
          <p:nvPr/>
        </p:nvSpPr>
        <p:spPr bwMode="auto">
          <a:xfrm>
            <a:off x="2313518" y="349407"/>
            <a:ext cx="4876800" cy="563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buFontTx/>
              <a:buBlip>
                <a:blip r:embed="rId3"/>
              </a:buBlip>
            </a:pPr>
            <a:r>
              <a:rPr lang="en-US" sz="2800" b="1" dirty="0"/>
              <a:t> </a:t>
            </a:r>
            <a:r>
              <a:rPr lang="en-US" sz="2800" b="1" dirty="0" err="1"/>
              <a:t>Kết</a:t>
            </a:r>
            <a:r>
              <a:rPr lang="en-US" sz="2800" b="1" dirty="0"/>
              <a:t> </a:t>
            </a:r>
            <a:r>
              <a:rPr lang="en-US" sz="2800" b="1" dirty="0" err="1"/>
              <a:t>quả</a:t>
            </a:r>
            <a:r>
              <a:rPr lang="en-US" sz="2800" b="1" dirty="0"/>
              <a:t> </a:t>
            </a:r>
            <a:r>
              <a:rPr lang="en-US" sz="2800" b="1" dirty="0" err="1"/>
              <a:t>và</a:t>
            </a:r>
            <a:r>
              <a:rPr lang="en-US" sz="2800" b="1" dirty="0"/>
              <a:t> ý </a:t>
            </a:r>
            <a:r>
              <a:rPr lang="en-US" sz="2800" b="1" dirty="0" err="1"/>
              <a:t>nghĩa</a:t>
            </a:r>
            <a:endParaRPr lang="vi-VN" sz="2800" b="1" dirty="0"/>
          </a:p>
        </p:txBody>
      </p:sp>
    </p:spTree>
    <p:extLst>
      <p:ext uri="{BB962C8B-B14F-4D97-AF65-F5344CB8AC3E}">
        <p14:creationId xmlns:p14="http://schemas.microsoft.com/office/powerpoint/2010/main" val="939790915"/>
      </p:ext>
    </p:extLst>
  </p:cSld>
  <p:clrMapOvr>
    <a:masterClrMapping/>
  </p:clrMapOvr>
  <p:transition>
    <p:strips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89"/>
          <p:cNvSpPr>
            <a:spLocks noChangeArrowheads="1"/>
          </p:cNvSpPr>
          <p:nvPr/>
        </p:nvSpPr>
        <p:spPr bwMode="auto">
          <a:xfrm>
            <a:off x="719667" y="6353176"/>
            <a:ext cx="5088467" cy="504825"/>
          </a:xfrm>
          <a:prstGeom prst="rect">
            <a:avLst/>
          </a:prstGeom>
          <a:noFill/>
          <a:ln w="9525">
            <a:noFill/>
            <a:miter lim="800000"/>
            <a:headEnd/>
            <a:tailEnd/>
          </a:ln>
          <a:effectLst/>
        </p:spPr>
        <p:txBody>
          <a:bodyPr anchor="b"/>
          <a:lstStyle/>
          <a:p>
            <a:pPr algn="ctr">
              <a:lnSpc>
                <a:spcPct val="95000"/>
              </a:lnSpc>
            </a:pPr>
            <a:br>
              <a:rPr lang="en-US" sz="1600" b="1">
                <a:latin typeface="Arial" charset="0"/>
                <a:cs typeface="Arial" charset="0"/>
              </a:rPr>
            </a:br>
            <a:r>
              <a:rPr lang="en-US" sz="1600" b="1">
                <a:latin typeface="Arial" charset="0"/>
                <a:cs typeface="Arial" charset="0"/>
              </a:rPr>
              <a:t>Tướng Mỹ Douglas Mcarthur ký </a:t>
            </a:r>
          </a:p>
          <a:p>
            <a:pPr algn="ctr">
              <a:lnSpc>
                <a:spcPct val="95000"/>
              </a:lnSpc>
            </a:pPr>
            <a:r>
              <a:rPr lang="en-US" sz="1600" b="1">
                <a:latin typeface="Arial" charset="0"/>
                <a:cs typeface="Arial" charset="0"/>
              </a:rPr>
              <a:t>tiếp nhận đầu hàng của Nhật</a:t>
            </a:r>
          </a:p>
        </p:txBody>
      </p:sp>
      <p:pic>
        <p:nvPicPr>
          <p:cNvPr id="11" name="Picture 9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2800" y="4005263"/>
            <a:ext cx="4895851" cy="2278062"/>
          </a:xfrm>
          <a:prstGeom prst="rect">
            <a:avLst/>
          </a:prstGeom>
          <a:noFill/>
          <a:ln w="57150">
            <a:solidFill>
              <a:srgbClr val="FFFF00"/>
            </a:solidFill>
            <a:miter lim="800000"/>
            <a:headEnd/>
            <a:tailEnd/>
          </a:ln>
          <a:extLst>
            <a:ext uri="{909E8E84-426E-40DD-AFC4-6F175D3DCCD1}">
              <a14:hiddenFill xmlns:a14="http://schemas.microsoft.com/office/drawing/2010/main">
                <a:solidFill>
                  <a:srgbClr val="FFFFFF"/>
                </a:solidFill>
              </a14:hiddenFill>
            </a:ext>
          </a:extLst>
        </p:spPr>
      </p:pic>
      <p:sp>
        <p:nvSpPr>
          <p:cNvPr id="12" name="Rectangle 122"/>
          <p:cNvSpPr>
            <a:spLocks noChangeArrowheads="1"/>
          </p:cNvSpPr>
          <p:nvPr/>
        </p:nvSpPr>
        <p:spPr bwMode="auto">
          <a:xfrm>
            <a:off x="8255000" y="3559175"/>
            <a:ext cx="3937000" cy="431800"/>
          </a:xfrm>
          <a:prstGeom prst="rect">
            <a:avLst/>
          </a:prstGeom>
          <a:noFill/>
          <a:ln w="9525">
            <a:noFill/>
            <a:miter lim="800000"/>
            <a:headEnd/>
            <a:tailEnd/>
          </a:ln>
          <a:effectLst/>
        </p:spPr>
        <p:txBody>
          <a:bodyPr anchor="b"/>
          <a:lstStyle/>
          <a:p>
            <a:pPr algn="ctr">
              <a:lnSpc>
                <a:spcPct val="95000"/>
              </a:lnSpc>
            </a:pPr>
            <a:r>
              <a:rPr lang="en-US" sz="1400" b="1">
                <a:latin typeface="Arial" charset="0"/>
                <a:cs typeface="Arial" charset="0"/>
              </a:rPr>
              <a:t>Đội du kích Bắc Sơn</a:t>
            </a:r>
            <a:br>
              <a:rPr lang="en-US" sz="1400" b="1">
                <a:latin typeface="Arial" charset="0"/>
                <a:cs typeface="Arial" charset="0"/>
              </a:rPr>
            </a:br>
            <a:r>
              <a:rPr lang="en-US" sz="1400" b="1">
                <a:latin typeface="Arial" charset="0"/>
                <a:cs typeface="Arial" charset="0"/>
              </a:rPr>
              <a:t>2 - 1941 </a:t>
            </a:r>
          </a:p>
        </p:txBody>
      </p:sp>
      <p:pic>
        <p:nvPicPr>
          <p:cNvPr id="13" name="Picture 123"/>
          <p:cNvPicPr>
            <a:picLocks noChangeAspect="1" noChangeArrowheads="1"/>
          </p:cNvPicPr>
          <p:nvPr/>
        </p:nvPicPr>
        <p:blipFill>
          <a:blip r:embed="rId3" cstate="print">
            <a:extLst>
              <a:ext uri="{28A0092B-C50C-407E-A947-70E740481C1C}">
                <a14:useLocalDpi xmlns:a14="http://schemas.microsoft.com/office/drawing/2010/main" val="0"/>
              </a:ext>
            </a:extLst>
          </a:blip>
          <a:srcRect l="4755" r="4793"/>
          <a:stretch>
            <a:fillRect/>
          </a:stretch>
        </p:blipFill>
        <p:spPr bwMode="auto">
          <a:xfrm>
            <a:off x="8879417" y="1733550"/>
            <a:ext cx="3022600" cy="1716088"/>
          </a:xfrm>
          <a:prstGeom prst="rect">
            <a:avLst/>
          </a:prstGeom>
          <a:noFill/>
          <a:ln w="57150">
            <a:solidFill>
              <a:srgbClr val="FF3300"/>
            </a:solidFill>
            <a:miter lim="800000"/>
            <a:headEnd/>
            <a:tailEnd/>
          </a:ln>
          <a:extLst>
            <a:ext uri="{909E8E84-426E-40DD-AFC4-6F175D3DCCD1}">
              <a14:hiddenFill xmlns:a14="http://schemas.microsoft.com/office/drawing/2010/main">
                <a:solidFill>
                  <a:srgbClr val="FFFFFF"/>
                </a:solidFill>
              </a14:hiddenFill>
            </a:ext>
          </a:extLst>
        </p:spPr>
      </p:pic>
      <p:pic>
        <p:nvPicPr>
          <p:cNvPr id="192518" name="Picture 13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97234" y="4181475"/>
            <a:ext cx="4550833" cy="2654300"/>
          </a:xfrm>
          <a:prstGeom prst="rect">
            <a:avLst/>
          </a:prstGeom>
          <a:noFill/>
          <a:ln w="57150">
            <a:solidFill>
              <a:srgbClr val="FFFF00"/>
            </a:solidFill>
            <a:miter lim="800000"/>
            <a:headEnd/>
            <a:tailEnd/>
          </a:ln>
          <a:extLst>
            <a:ext uri="{909E8E84-426E-40DD-AFC4-6F175D3DCCD1}">
              <a14:hiddenFill xmlns:a14="http://schemas.microsoft.com/office/drawing/2010/main">
                <a:solidFill>
                  <a:srgbClr val="FFFFFF"/>
                </a:solidFill>
              </a14:hiddenFill>
            </a:ext>
          </a:extLst>
        </p:spPr>
      </p:pic>
      <p:grpSp>
        <p:nvGrpSpPr>
          <p:cNvPr id="192519" name="Group 159"/>
          <p:cNvGrpSpPr>
            <a:grpSpLocks/>
          </p:cNvGrpSpPr>
          <p:nvPr/>
        </p:nvGrpSpPr>
        <p:grpSpPr bwMode="auto">
          <a:xfrm>
            <a:off x="406400" y="1447800"/>
            <a:ext cx="7969251" cy="2465388"/>
            <a:chOff x="158" y="709"/>
            <a:chExt cx="3900" cy="1769"/>
          </a:xfrm>
        </p:grpSpPr>
        <p:sp>
          <p:nvSpPr>
            <p:cNvPr id="16" name="Oval 143"/>
            <p:cNvSpPr>
              <a:spLocks noChangeArrowheads="1"/>
            </p:cNvSpPr>
            <p:nvPr/>
          </p:nvSpPr>
          <p:spPr bwMode="auto">
            <a:xfrm>
              <a:off x="204" y="1570"/>
              <a:ext cx="1079" cy="908"/>
            </a:xfrm>
            <a:prstGeom prst="ellipse">
              <a:avLst/>
            </a:prstGeom>
            <a:noFill/>
            <a:ln w="38100">
              <a:solidFill>
                <a:srgbClr val="6666FF"/>
              </a:solidFill>
              <a:round/>
              <a:headEnd/>
              <a:tailEnd/>
            </a:ln>
            <a:effectLst/>
          </p:spPr>
          <p:txBody>
            <a:bodyPr/>
            <a:lstStyle/>
            <a:p>
              <a:pPr algn="ctr"/>
              <a:r>
                <a:rPr lang="en-US" sz="1600" b="1">
                  <a:latin typeface="Arial" charset="0"/>
                  <a:cs typeface="Arial" charset="0"/>
                </a:rPr>
                <a:t>NHẬT HÀNG ĐỒNG MINH</a:t>
              </a:r>
            </a:p>
          </p:txBody>
        </p:sp>
        <p:sp>
          <p:nvSpPr>
            <p:cNvPr id="17" name="Line 144"/>
            <p:cNvSpPr>
              <a:spLocks noChangeShapeType="1"/>
            </p:cNvSpPr>
            <p:nvPr/>
          </p:nvSpPr>
          <p:spPr bwMode="auto">
            <a:xfrm flipH="1">
              <a:off x="766" y="1195"/>
              <a:ext cx="15" cy="375"/>
            </a:xfrm>
            <a:prstGeom prst="line">
              <a:avLst/>
            </a:prstGeom>
            <a:noFill/>
            <a:ln w="38100">
              <a:solidFill>
                <a:srgbClr val="6666FF"/>
              </a:solidFill>
              <a:round/>
              <a:headEnd/>
              <a:tailEnd type="triangle" w="med" len="med"/>
            </a:ln>
            <a:effectLst/>
          </p:spPr>
          <p:txBody>
            <a:bodyPr/>
            <a:lstStyle/>
            <a:p>
              <a:pPr>
                <a:defRPr/>
              </a:pPr>
              <a:endParaRPr lang="en-US" b="1">
                <a:effectLst>
                  <a:outerShdw blurRad="38100" dist="38100" dir="2700000" algn="tl">
                    <a:srgbClr val="000000">
                      <a:alpha val="43137"/>
                    </a:srgbClr>
                  </a:outerShdw>
                </a:effectLst>
                <a:latin typeface="Arial" charset="0"/>
                <a:cs typeface="Arial" charset="0"/>
              </a:endParaRPr>
            </a:p>
          </p:txBody>
        </p:sp>
        <p:sp>
          <p:nvSpPr>
            <p:cNvPr id="19" name="Oval 145"/>
            <p:cNvSpPr>
              <a:spLocks noChangeArrowheads="1"/>
            </p:cNvSpPr>
            <p:nvPr/>
          </p:nvSpPr>
          <p:spPr bwMode="auto">
            <a:xfrm>
              <a:off x="1560" y="1595"/>
              <a:ext cx="966" cy="862"/>
            </a:xfrm>
            <a:prstGeom prst="ellipse">
              <a:avLst/>
            </a:prstGeom>
            <a:noFill/>
            <a:ln w="38100">
              <a:solidFill>
                <a:srgbClr val="6666FF"/>
              </a:solidFill>
              <a:round/>
              <a:headEnd/>
              <a:tailEnd/>
            </a:ln>
            <a:effectLst/>
          </p:spPr>
          <p:txBody>
            <a:bodyPr/>
            <a:lstStyle/>
            <a:p>
              <a:pPr algn="ctr"/>
              <a:r>
                <a:rPr lang="en-US" sz="1600" b="1">
                  <a:latin typeface="Arial" charset="0"/>
                  <a:cs typeface="Arial" charset="0"/>
                </a:rPr>
                <a:t>CHUẨN BỊ CỦA CM</a:t>
              </a:r>
            </a:p>
          </p:txBody>
        </p:sp>
        <p:sp>
          <p:nvSpPr>
            <p:cNvPr id="20" name="Oval 146"/>
            <p:cNvSpPr>
              <a:spLocks noChangeArrowheads="1"/>
            </p:cNvSpPr>
            <p:nvPr/>
          </p:nvSpPr>
          <p:spPr bwMode="auto">
            <a:xfrm>
              <a:off x="2349" y="1616"/>
              <a:ext cx="966" cy="862"/>
            </a:xfrm>
            <a:prstGeom prst="ellipse">
              <a:avLst/>
            </a:prstGeom>
            <a:noFill/>
            <a:ln w="38100">
              <a:solidFill>
                <a:srgbClr val="6666FF"/>
              </a:solidFill>
              <a:round/>
              <a:headEnd/>
              <a:tailEnd/>
            </a:ln>
            <a:effectLst/>
          </p:spPr>
          <p:txBody>
            <a:bodyPr/>
            <a:lstStyle/>
            <a:p>
              <a:pPr algn="ctr"/>
              <a:r>
                <a:rPr lang="en-US" sz="1600" b="1">
                  <a:latin typeface="Arial" charset="0"/>
                  <a:cs typeface="Arial" charset="0"/>
                </a:rPr>
                <a:t> ĐCS LÃNH ĐẠO</a:t>
              </a:r>
            </a:p>
          </p:txBody>
        </p:sp>
        <p:sp>
          <p:nvSpPr>
            <p:cNvPr id="21" name="Oval 147"/>
            <p:cNvSpPr>
              <a:spLocks noChangeArrowheads="1"/>
            </p:cNvSpPr>
            <p:nvPr/>
          </p:nvSpPr>
          <p:spPr bwMode="auto">
            <a:xfrm>
              <a:off x="3092" y="1616"/>
              <a:ext cx="966" cy="862"/>
            </a:xfrm>
            <a:prstGeom prst="ellipse">
              <a:avLst/>
            </a:prstGeom>
            <a:noFill/>
            <a:ln w="38100">
              <a:solidFill>
                <a:srgbClr val="6666FF"/>
              </a:solidFill>
              <a:round/>
              <a:headEnd/>
              <a:tailEnd/>
            </a:ln>
            <a:effectLst/>
          </p:spPr>
          <p:txBody>
            <a:bodyPr/>
            <a:lstStyle/>
            <a:p>
              <a:pPr algn="ctr"/>
              <a:r>
                <a:rPr lang="en-US" sz="1600" b="1">
                  <a:latin typeface="Arial" charset="0"/>
                  <a:cs typeface="Arial" charset="0"/>
                </a:rPr>
                <a:t>TINH THẦN CHIẾN ĐẤU</a:t>
              </a:r>
            </a:p>
          </p:txBody>
        </p:sp>
        <p:sp>
          <p:nvSpPr>
            <p:cNvPr id="22" name="Oval 151"/>
            <p:cNvSpPr>
              <a:spLocks noChangeArrowheads="1"/>
            </p:cNvSpPr>
            <p:nvPr/>
          </p:nvSpPr>
          <p:spPr bwMode="auto">
            <a:xfrm>
              <a:off x="2096" y="709"/>
              <a:ext cx="1373" cy="622"/>
            </a:xfrm>
            <a:prstGeom prst="ellipse">
              <a:avLst/>
            </a:prstGeom>
            <a:noFill/>
            <a:ln w="38100">
              <a:solidFill>
                <a:srgbClr val="6666FF"/>
              </a:solidFill>
              <a:round/>
              <a:headEnd/>
              <a:tailEnd/>
            </a:ln>
            <a:effectLst/>
          </p:spPr>
          <p:txBody>
            <a:bodyPr/>
            <a:lstStyle/>
            <a:p>
              <a:pPr algn="ctr"/>
              <a:r>
                <a:rPr lang="en-US" sz="1600" b="1">
                  <a:latin typeface="Arial" charset="0"/>
                  <a:cs typeface="Arial" charset="0"/>
                </a:rPr>
                <a:t>NGUYÊN NHÂN CHỦ QUAN</a:t>
              </a:r>
            </a:p>
          </p:txBody>
        </p:sp>
        <p:grpSp>
          <p:nvGrpSpPr>
            <p:cNvPr id="192526" name="Group 157"/>
            <p:cNvGrpSpPr>
              <a:grpSpLocks/>
            </p:cNvGrpSpPr>
            <p:nvPr/>
          </p:nvGrpSpPr>
          <p:grpSpPr bwMode="auto">
            <a:xfrm>
              <a:off x="2076" y="1340"/>
              <a:ext cx="1486" cy="276"/>
              <a:chOff x="2052" y="1340"/>
              <a:chExt cx="1486" cy="393"/>
            </a:xfrm>
          </p:grpSpPr>
          <p:sp>
            <p:nvSpPr>
              <p:cNvPr id="29" name="Line 142"/>
              <p:cNvSpPr>
                <a:spLocks noChangeShapeType="1"/>
              </p:cNvSpPr>
              <p:nvPr/>
            </p:nvSpPr>
            <p:spPr bwMode="auto">
              <a:xfrm>
                <a:off x="2787" y="1484"/>
                <a:ext cx="0" cy="248"/>
              </a:xfrm>
              <a:prstGeom prst="line">
                <a:avLst/>
              </a:prstGeom>
              <a:noFill/>
              <a:ln w="38100">
                <a:solidFill>
                  <a:srgbClr val="6666FF"/>
                </a:solidFill>
                <a:round/>
                <a:headEnd/>
                <a:tailEnd type="triangle" w="med" len="med"/>
              </a:ln>
              <a:effectLst/>
            </p:spPr>
            <p:txBody>
              <a:bodyPr/>
              <a:lstStyle/>
              <a:p>
                <a:pPr>
                  <a:defRPr/>
                </a:pPr>
                <a:endParaRPr lang="en-US" b="1">
                  <a:effectLst>
                    <a:outerShdw blurRad="38100" dist="38100" dir="2700000" algn="tl">
                      <a:srgbClr val="000000">
                        <a:alpha val="43137"/>
                      </a:srgbClr>
                    </a:outerShdw>
                  </a:effectLst>
                  <a:latin typeface="Arial" charset="0"/>
                  <a:cs typeface="Arial" charset="0"/>
                </a:endParaRPr>
              </a:p>
            </p:txBody>
          </p:sp>
          <p:sp>
            <p:nvSpPr>
              <p:cNvPr id="32" name="Line 148"/>
              <p:cNvSpPr>
                <a:spLocks noChangeShapeType="1"/>
              </p:cNvSpPr>
              <p:nvPr/>
            </p:nvSpPr>
            <p:spPr bwMode="auto">
              <a:xfrm>
                <a:off x="2052" y="1483"/>
                <a:ext cx="1483" cy="0"/>
              </a:xfrm>
              <a:prstGeom prst="line">
                <a:avLst/>
              </a:prstGeom>
              <a:noFill/>
              <a:ln w="38100">
                <a:solidFill>
                  <a:srgbClr val="6666FF"/>
                </a:solidFill>
                <a:round/>
                <a:headEnd/>
                <a:tailEnd/>
              </a:ln>
              <a:effectLst/>
            </p:spPr>
            <p:txBody>
              <a:bodyPr/>
              <a:lstStyle/>
              <a:p>
                <a:pPr>
                  <a:defRPr/>
                </a:pPr>
                <a:endParaRPr lang="en-US" b="1">
                  <a:effectLst>
                    <a:outerShdw blurRad="38100" dist="38100" dir="2700000" algn="tl">
                      <a:srgbClr val="000000">
                        <a:alpha val="43137"/>
                      </a:srgbClr>
                    </a:outerShdw>
                  </a:effectLst>
                  <a:latin typeface="Arial" charset="0"/>
                  <a:cs typeface="Arial" charset="0"/>
                </a:endParaRPr>
              </a:p>
            </p:txBody>
          </p:sp>
          <p:sp>
            <p:nvSpPr>
              <p:cNvPr id="33" name="Line 149"/>
              <p:cNvSpPr>
                <a:spLocks noChangeShapeType="1"/>
              </p:cNvSpPr>
              <p:nvPr/>
            </p:nvSpPr>
            <p:spPr bwMode="auto">
              <a:xfrm>
                <a:off x="2052" y="1483"/>
                <a:ext cx="0" cy="248"/>
              </a:xfrm>
              <a:prstGeom prst="line">
                <a:avLst/>
              </a:prstGeom>
              <a:noFill/>
              <a:ln w="38100">
                <a:solidFill>
                  <a:srgbClr val="6666FF"/>
                </a:solidFill>
                <a:round/>
                <a:headEnd/>
                <a:tailEnd type="triangle" w="med" len="med"/>
              </a:ln>
              <a:effectLst/>
            </p:spPr>
            <p:txBody>
              <a:bodyPr/>
              <a:lstStyle/>
              <a:p>
                <a:pPr>
                  <a:defRPr/>
                </a:pPr>
                <a:endParaRPr lang="en-US" b="1">
                  <a:effectLst>
                    <a:outerShdw blurRad="38100" dist="38100" dir="2700000" algn="tl">
                      <a:srgbClr val="000000">
                        <a:alpha val="43137"/>
                      </a:srgbClr>
                    </a:outerShdw>
                  </a:effectLst>
                  <a:latin typeface="Arial" charset="0"/>
                  <a:cs typeface="Arial" charset="0"/>
                </a:endParaRPr>
              </a:p>
            </p:txBody>
          </p:sp>
          <p:sp>
            <p:nvSpPr>
              <p:cNvPr id="34" name="Line 150"/>
              <p:cNvSpPr>
                <a:spLocks noChangeShapeType="1"/>
              </p:cNvSpPr>
              <p:nvPr/>
            </p:nvSpPr>
            <p:spPr bwMode="auto">
              <a:xfrm>
                <a:off x="3538" y="1483"/>
                <a:ext cx="0" cy="248"/>
              </a:xfrm>
              <a:prstGeom prst="line">
                <a:avLst/>
              </a:prstGeom>
              <a:noFill/>
              <a:ln w="38100">
                <a:solidFill>
                  <a:srgbClr val="6666FF"/>
                </a:solidFill>
                <a:round/>
                <a:headEnd/>
                <a:tailEnd type="triangle" w="med" len="med"/>
              </a:ln>
              <a:effectLst/>
            </p:spPr>
            <p:txBody>
              <a:bodyPr/>
              <a:lstStyle/>
              <a:p>
                <a:pPr>
                  <a:defRPr/>
                </a:pPr>
                <a:endParaRPr lang="en-US" b="1">
                  <a:effectLst>
                    <a:outerShdw blurRad="38100" dist="38100" dir="2700000" algn="tl">
                      <a:srgbClr val="000000">
                        <a:alpha val="43137"/>
                      </a:srgbClr>
                    </a:outerShdw>
                  </a:effectLst>
                  <a:latin typeface="Arial" charset="0"/>
                  <a:cs typeface="Arial" charset="0"/>
                </a:endParaRPr>
              </a:p>
            </p:txBody>
          </p:sp>
          <p:sp>
            <p:nvSpPr>
              <p:cNvPr id="35" name="Line 152"/>
              <p:cNvSpPr>
                <a:spLocks noChangeShapeType="1"/>
              </p:cNvSpPr>
              <p:nvPr/>
            </p:nvSpPr>
            <p:spPr bwMode="auto">
              <a:xfrm>
                <a:off x="2789" y="1340"/>
                <a:ext cx="0" cy="146"/>
              </a:xfrm>
              <a:prstGeom prst="line">
                <a:avLst/>
              </a:prstGeom>
              <a:noFill/>
              <a:ln w="38100">
                <a:solidFill>
                  <a:srgbClr val="6666FF"/>
                </a:solidFill>
                <a:round/>
                <a:headEnd/>
                <a:tailEnd/>
              </a:ln>
            </p:spPr>
            <p:txBody>
              <a:bodyPr/>
              <a:lstStyle/>
              <a:p>
                <a:pPr>
                  <a:defRPr/>
                </a:pPr>
                <a:endParaRPr lang="en-US" b="1">
                  <a:effectLst>
                    <a:outerShdw blurRad="38100" dist="38100" dir="2700000" algn="tl">
                      <a:srgbClr val="000000">
                        <a:alpha val="43137"/>
                      </a:srgbClr>
                    </a:outerShdw>
                  </a:effectLst>
                  <a:latin typeface="Arial" charset="0"/>
                  <a:cs typeface="Arial" charset="0"/>
                </a:endParaRPr>
              </a:p>
            </p:txBody>
          </p:sp>
        </p:grpSp>
        <p:sp>
          <p:nvSpPr>
            <p:cNvPr id="26" name="AutoShape 153"/>
            <p:cNvSpPr>
              <a:spLocks noChangeArrowheads="1"/>
            </p:cNvSpPr>
            <p:nvPr/>
          </p:nvSpPr>
          <p:spPr bwMode="auto">
            <a:xfrm>
              <a:off x="158" y="735"/>
              <a:ext cx="1486" cy="470"/>
            </a:xfrm>
            <a:prstGeom prst="homePlate">
              <a:avLst>
                <a:gd name="adj" fmla="val 78875"/>
              </a:avLst>
            </a:prstGeom>
            <a:noFill/>
            <a:ln w="38100">
              <a:solidFill>
                <a:srgbClr val="6666FF"/>
              </a:solidFill>
              <a:miter lim="800000"/>
              <a:headEnd/>
              <a:tailEnd/>
            </a:ln>
          </p:spPr>
          <p:txBody>
            <a:bodyPr/>
            <a:lstStyle/>
            <a:p>
              <a:pPr algn="ctr"/>
              <a:endParaRPr lang="en-US" sz="500" b="1">
                <a:latin typeface="Arial" charset="0"/>
                <a:cs typeface="Arial" charset="0"/>
              </a:endParaRPr>
            </a:p>
            <a:p>
              <a:pPr algn="ctr"/>
              <a:r>
                <a:rPr lang="en-US" sz="1600" b="1">
                  <a:latin typeface="Arial" charset="0"/>
                  <a:cs typeface="Arial" charset="0"/>
                </a:rPr>
                <a:t>NGUYÊN NHÂN KHÁCH QUAN</a:t>
              </a:r>
            </a:p>
          </p:txBody>
        </p:sp>
        <p:sp>
          <p:nvSpPr>
            <p:cNvPr id="27" name="Line 154"/>
            <p:cNvSpPr>
              <a:spLocks noChangeShapeType="1"/>
            </p:cNvSpPr>
            <p:nvPr/>
          </p:nvSpPr>
          <p:spPr bwMode="auto">
            <a:xfrm>
              <a:off x="1281" y="2087"/>
              <a:ext cx="279" cy="0"/>
            </a:xfrm>
            <a:prstGeom prst="line">
              <a:avLst/>
            </a:prstGeom>
            <a:noFill/>
            <a:ln w="38100">
              <a:solidFill>
                <a:srgbClr val="6666FF"/>
              </a:solidFill>
              <a:round/>
              <a:headEnd/>
              <a:tailEnd type="triangle" w="med" len="med"/>
            </a:ln>
          </p:spPr>
          <p:txBody>
            <a:bodyPr/>
            <a:lstStyle/>
            <a:p>
              <a:pPr>
                <a:defRPr/>
              </a:pPr>
              <a:endParaRPr lang="en-US" b="1">
                <a:effectLst>
                  <a:outerShdw blurRad="38100" dist="38100" dir="2700000" algn="tl">
                    <a:srgbClr val="000000">
                      <a:alpha val="43137"/>
                    </a:srgbClr>
                  </a:outerShdw>
                </a:effectLst>
                <a:latin typeface="Arial" charset="0"/>
                <a:cs typeface="Arial" charset="0"/>
              </a:endParaRPr>
            </a:p>
          </p:txBody>
        </p:sp>
        <p:sp>
          <p:nvSpPr>
            <p:cNvPr id="28" name="Line 155"/>
            <p:cNvSpPr>
              <a:spLocks noChangeShapeType="1"/>
            </p:cNvSpPr>
            <p:nvPr/>
          </p:nvSpPr>
          <p:spPr bwMode="auto">
            <a:xfrm>
              <a:off x="1626" y="997"/>
              <a:ext cx="462" cy="0"/>
            </a:xfrm>
            <a:prstGeom prst="line">
              <a:avLst/>
            </a:prstGeom>
            <a:noFill/>
            <a:ln w="38100">
              <a:solidFill>
                <a:srgbClr val="6666FF"/>
              </a:solidFill>
              <a:round/>
              <a:headEnd/>
              <a:tailEnd type="triangle" w="med" len="med"/>
            </a:ln>
            <a:effectLst/>
          </p:spPr>
          <p:txBody>
            <a:bodyPr/>
            <a:lstStyle/>
            <a:p>
              <a:pPr>
                <a:defRPr/>
              </a:pPr>
              <a:endParaRPr lang="en-US" b="1">
                <a:effectLst>
                  <a:outerShdw blurRad="38100" dist="38100" dir="2700000" algn="tl">
                    <a:srgbClr val="000000">
                      <a:alpha val="43137"/>
                    </a:srgbClr>
                  </a:outerShdw>
                </a:effectLst>
                <a:latin typeface="Arial" charset="0"/>
                <a:cs typeface="Arial" charset="0"/>
              </a:endParaRPr>
            </a:p>
          </p:txBody>
        </p:sp>
      </p:grpSp>
      <p:sp>
        <p:nvSpPr>
          <p:cNvPr id="36" name="AutoShape 158"/>
          <p:cNvSpPr>
            <a:spLocks noChangeArrowheads="1"/>
          </p:cNvSpPr>
          <p:nvPr/>
        </p:nvSpPr>
        <p:spPr bwMode="auto">
          <a:xfrm>
            <a:off x="101600" y="1171575"/>
            <a:ext cx="527051" cy="4248150"/>
          </a:xfrm>
          <a:prstGeom prst="curvedRightArrow">
            <a:avLst>
              <a:gd name="adj1" fmla="val 214940"/>
              <a:gd name="adj2" fmla="val 429880"/>
              <a:gd name="adj3" fmla="val 33333"/>
            </a:avLst>
          </a:prstGeom>
          <a:solidFill>
            <a:schemeClr val="accent1"/>
          </a:solidFill>
          <a:ln w="9525">
            <a:solidFill>
              <a:schemeClr val="tx1"/>
            </a:solidFill>
            <a:miter lim="800000"/>
            <a:headEnd/>
            <a:tailEnd/>
          </a:ln>
          <a:effectLst/>
        </p:spPr>
        <p:txBody>
          <a:bodyPr wrap="none" anchor="ctr"/>
          <a:lstStyle/>
          <a:p>
            <a:endParaRPr lang="en-US" sz="1600" b="1">
              <a:latin typeface="Arial" charset="0"/>
              <a:cs typeface="Arial" charset="0"/>
            </a:endParaRPr>
          </a:p>
        </p:txBody>
      </p:sp>
      <p:sp>
        <p:nvSpPr>
          <p:cNvPr id="2" name="Title 1"/>
          <p:cNvSpPr>
            <a:spLocks/>
          </p:cNvSpPr>
          <p:nvPr/>
        </p:nvSpPr>
        <p:spPr bwMode="auto">
          <a:xfrm>
            <a:off x="2085278" y="304801"/>
            <a:ext cx="5791200" cy="563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buFontTx/>
              <a:buBlip>
                <a:blip r:embed="rId5"/>
              </a:buBlip>
            </a:pPr>
            <a:r>
              <a:rPr lang="en-US" sz="2800" b="1" dirty="0"/>
              <a:t> </a:t>
            </a:r>
            <a:r>
              <a:rPr lang="en-US" sz="2800" b="1" dirty="0" err="1"/>
              <a:t>Nguy</a:t>
            </a:r>
            <a:r>
              <a:rPr lang="vi-VN" sz="2800" b="1" dirty="0"/>
              <a:t>ê</a:t>
            </a:r>
            <a:r>
              <a:rPr lang="en-US" sz="2800" b="1" dirty="0"/>
              <a:t>n </a:t>
            </a:r>
            <a:r>
              <a:rPr lang="en-US" sz="2800" b="1" dirty="0" err="1"/>
              <a:t>nh</a:t>
            </a:r>
            <a:r>
              <a:rPr lang="vi-VN" sz="2800" b="1" dirty="0"/>
              <a:t>â</a:t>
            </a:r>
            <a:r>
              <a:rPr lang="en-US" sz="2800" b="1" dirty="0"/>
              <a:t>n </a:t>
            </a:r>
            <a:r>
              <a:rPr lang="en-US" sz="2800" b="1" dirty="0" err="1"/>
              <a:t>th</a:t>
            </a:r>
            <a:r>
              <a:rPr lang="vi-VN" sz="2800" b="1" dirty="0"/>
              <a:t>ắng</a:t>
            </a:r>
            <a:r>
              <a:rPr lang="en-US" sz="2800" b="1" dirty="0"/>
              <a:t> l</a:t>
            </a:r>
            <a:r>
              <a:rPr lang="vi-VN" sz="2800" b="1" dirty="0"/>
              <a:t>ợi</a:t>
            </a:r>
          </a:p>
        </p:txBody>
      </p:sp>
    </p:spTree>
    <p:extLst>
      <p:ext uri="{BB962C8B-B14F-4D97-AF65-F5344CB8AC3E}">
        <p14:creationId xmlns:p14="http://schemas.microsoft.com/office/powerpoint/2010/main" val="3563713692"/>
      </p:ext>
    </p:extLst>
  </p:cSld>
  <p:clrMapOvr>
    <a:masterClrMapping/>
  </p:clrMapOvr>
  <p:transition>
    <p:strips dir="rd"/>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4"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 to="" calcmode="lin" valueType="num">
                                      <p:cBhvr>
                                        <p:cTn id="7" dur="1" fill="hold"/>
                                        <p:tgtEl>
                                          <p:spTgt spid="11"/>
                                        </p:tgtEl>
                                        <p:attrNameLst>
                                          <p:attrName/>
                                        </p:attrNameLst>
                                      </p:cBhvr>
                                    </p:anim>
                                  </p:childTnLst>
                                </p:cTn>
                              </p:par>
                              <p:par>
                                <p:cTn id="8" presetID="24"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 to="" calcmode="lin" valueType="num">
                                      <p:cBhvr>
                                        <p:cTn id="10" dur="1" fill="hold"/>
                                        <p:tgtEl>
                                          <p:spTgt spid="10"/>
                                        </p:tgtEl>
                                        <p:attrNameLst>
                                          <p:attrName/>
                                        </p:attrNameLst>
                                      </p:cBhvr>
                                    </p:anim>
                                  </p:childTnLst>
                                </p:cTn>
                              </p:par>
                              <p:par>
                                <p:cTn id="11" presetID="12" presetClass="entr" presetSubtype="4"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slide(fromBottom)">
                                      <p:cBhvr>
                                        <p:cTn id="13" dur="1000"/>
                                        <p:tgtEl>
                                          <p:spTgt spid="12"/>
                                        </p:tgtEl>
                                      </p:cBhvr>
                                    </p:animEffect>
                                  </p:childTnLst>
                                </p:cTn>
                              </p:par>
                              <p:par>
                                <p:cTn id="14" presetID="12" presetClass="entr" presetSubtype="4" fill="hold"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slide(fromBottom)">
                                      <p:cBhvr>
                                        <p:cTn id="16"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9"/>
          <p:cNvGrpSpPr>
            <a:grpSpLocks/>
          </p:cNvGrpSpPr>
          <p:nvPr/>
        </p:nvGrpSpPr>
        <p:grpSpPr bwMode="auto">
          <a:xfrm>
            <a:off x="9855200" y="2514600"/>
            <a:ext cx="1820333" cy="2520950"/>
            <a:chOff x="7473710" y="1828800"/>
            <a:chExt cx="1670290" cy="3124200"/>
          </a:xfrm>
        </p:grpSpPr>
        <p:pic>
          <p:nvPicPr>
            <p:cNvPr id="169987" name="Picture 7" descr="vua-bao-dai.jp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473710" y="1828800"/>
              <a:ext cx="1670290" cy="274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Rectangle 3"/>
            <p:cNvSpPr txBox="1">
              <a:spLocks noChangeArrowheads="1"/>
            </p:cNvSpPr>
            <p:nvPr/>
          </p:nvSpPr>
          <p:spPr bwMode="auto">
            <a:xfrm>
              <a:off x="7543629" y="4571328"/>
              <a:ext cx="1600371" cy="381672"/>
            </a:xfrm>
            <a:prstGeom prst="rect">
              <a:avLst/>
            </a:prstGeom>
            <a:noFill/>
            <a:ln w="9525">
              <a:noFill/>
              <a:miter lim="800000"/>
              <a:headEnd/>
              <a:tailEnd/>
            </a:ln>
            <a:effectLst/>
          </p:spPr>
          <p:txBody>
            <a:bodyPr anchor="ctr" anchorCtr="1"/>
            <a:lstStyle>
              <a:lvl1pPr marL="342900" indent="-342900">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fontAlgn="base">
                <a:spcBef>
                  <a:spcPct val="0"/>
                </a:spcBef>
                <a:spcAft>
                  <a:spcPct val="0"/>
                </a:spcAft>
                <a:defRPr>
                  <a:solidFill>
                    <a:schemeClr val="tx1"/>
                  </a:solidFill>
                  <a:latin typeface="Arial" charset="0"/>
                </a:defRPr>
              </a:lvl6pPr>
              <a:lvl7pPr marL="2971800" indent="-228600" fontAlgn="base">
                <a:spcBef>
                  <a:spcPct val="0"/>
                </a:spcBef>
                <a:spcAft>
                  <a:spcPct val="0"/>
                </a:spcAft>
                <a:defRPr>
                  <a:solidFill>
                    <a:schemeClr val="tx1"/>
                  </a:solidFill>
                  <a:latin typeface="Arial" charset="0"/>
                </a:defRPr>
              </a:lvl7pPr>
              <a:lvl8pPr marL="3429000" indent="-228600" fontAlgn="base">
                <a:spcBef>
                  <a:spcPct val="0"/>
                </a:spcBef>
                <a:spcAft>
                  <a:spcPct val="0"/>
                </a:spcAft>
                <a:defRPr>
                  <a:solidFill>
                    <a:schemeClr val="tx1"/>
                  </a:solidFill>
                  <a:latin typeface="Arial" charset="0"/>
                </a:defRPr>
              </a:lvl8pPr>
              <a:lvl9pPr marL="3886200" indent="-228600" fontAlgn="base">
                <a:spcBef>
                  <a:spcPct val="0"/>
                </a:spcBef>
                <a:spcAft>
                  <a:spcPct val="0"/>
                </a:spcAft>
                <a:defRPr>
                  <a:solidFill>
                    <a:schemeClr val="tx1"/>
                  </a:solidFill>
                  <a:latin typeface="Arial" charset="0"/>
                </a:defRPr>
              </a:lvl9pPr>
            </a:lstStyle>
            <a:p>
              <a:pPr algn="ctr">
                <a:spcBef>
                  <a:spcPct val="20000"/>
                </a:spcBef>
                <a:buClr>
                  <a:schemeClr val="hlink"/>
                </a:buClr>
                <a:buFont typeface="Wingdings" pitchFamily="2" charset="2"/>
                <a:buNone/>
              </a:pPr>
              <a:r>
                <a:rPr lang="en-US" sz="1600" b="1">
                  <a:latin typeface="Times New Roman" pitchFamily="18" charset="0"/>
                  <a:cs typeface="Arial" charset="0"/>
                </a:rPr>
                <a:t>B</a:t>
              </a:r>
              <a:r>
                <a:rPr lang="en-US" sz="1600" b="1">
                  <a:latin typeface="Times New Roman" pitchFamily="18" charset="0"/>
                </a:rPr>
                <a:t>ảo Đại</a:t>
              </a:r>
            </a:p>
          </p:txBody>
        </p:sp>
      </p:grpSp>
      <p:sp>
        <p:nvSpPr>
          <p:cNvPr id="13" name="Content Placeholder 12"/>
          <p:cNvSpPr>
            <a:spLocks noGrp="1"/>
          </p:cNvSpPr>
          <p:nvPr>
            <p:ph sz="half" idx="4294967295"/>
          </p:nvPr>
        </p:nvSpPr>
        <p:spPr>
          <a:xfrm>
            <a:off x="609601" y="1644651"/>
            <a:ext cx="5238751" cy="4710113"/>
          </a:xfrm>
          <a:ln>
            <a:solidFill>
              <a:srgbClr val="C00000"/>
            </a:solidFill>
          </a:ln>
        </p:spPr>
        <p:txBody>
          <a:bodyPr/>
          <a:lstStyle/>
          <a:p>
            <a:pPr algn="ctr">
              <a:buFont typeface="Wingdings" pitchFamily="2" charset="2"/>
              <a:buNone/>
            </a:pPr>
            <a:r>
              <a:rPr lang="en-US" sz="2400">
                <a:solidFill>
                  <a:srgbClr val="080808"/>
                </a:solidFill>
                <a:latin typeface="Times New Roman" pitchFamily="18" charset="0"/>
              </a:rPr>
              <a:t>Cai trị trực tiếp</a:t>
            </a:r>
          </a:p>
        </p:txBody>
      </p:sp>
      <p:sp>
        <p:nvSpPr>
          <p:cNvPr id="14" name="Content Placeholder 13"/>
          <p:cNvSpPr>
            <a:spLocks noGrp="1"/>
          </p:cNvSpPr>
          <p:nvPr>
            <p:ph sz="half" idx="4294967295"/>
          </p:nvPr>
        </p:nvSpPr>
        <p:spPr>
          <a:xfrm>
            <a:off x="6299200" y="1600200"/>
            <a:ext cx="5446184" cy="4953000"/>
          </a:xfrm>
          <a:ln>
            <a:solidFill>
              <a:srgbClr val="C00000"/>
            </a:solidFill>
          </a:ln>
        </p:spPr>
        <p:txBody>
          <a:bodyPr/>
          <a:lstStyle/>
          <a:p>
            <a:pPr algn="just">
              <a:buFont typeface="Wingdings" pitchFamily="2" charset="2"/>
              <a:buNone/>
            </a:pPr>
            <a:r>
              <a:rPr lang="en-US" sz="2400">
                <a:solidFill>
                  <a:srgbClr val="080808"/>
                </a:solidFill>
                <a:latin typeface="Times New Roman" pitchFamily="18" charset="0"/>
              </a:rPr>
              <a:t>Duy trì triều đình và hệ thống chính quyền phong kiến làm tay sai</a:t>
            </a:r>
          </a:p>
        </p:txBody>
      </p:sp>
      <p:sp>
        <p:nvSpPr>
          <p:cNvPr id="4" name="Rectangle 3"/>
          <p:cNvSpPr txBox="1">
            <a:spLocks noChangeArrowheads="1"/>
          </p:cNvSpPr>
          <p:nvPr/>
        </p:nvSpPr>
        <p:spPr bwMode="auto">
          <a:xfrm>
            <a:off x="1320800" y="5583238"/>
            <a:ext cx="3962400" cy="360362"/>
          </a:xfrm>
          <a:prstGeom prst="rect">
            <a:avLst/>
          </a:prstGeom>
          <a:noFill/>
          <a:ln w="9525">
            <a:solidFill>
              <a:srgbClr val="000000"/>
            </a:solidFill>
            <a:miter lim="800000"/>
            <a:headEnd/>
            <a:tailEnd/>
          </a:ln>
          <a:effectLst/>
        </p:spPr>
        <p:txBody>
          <a:bodyPr anchor="ctr" anchorCtr="1"/>
          <a:lstStyle>
            <a:lvl1pPr marL="342900" indent="-342900">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fontAlgn="base">
              <a:spcBef>
                <a:spcPct val="0"/>
              </a:spcBef>
              <a:spcAft>
                <a:spcPct val="0"/>
              </a:spcAft>
              <a:defRPr>
                <a:solidFill>
                  <a:schemeClr val="tx1"/>
                </a:solidFill>
                <a:latin typeface="Arial" charset="0"/>
              </a:defRPr>
            </a:lvl6pPr>
            <a:lvl7pPr marL="2971800" indent="-228600" fontAlgn="base">
              <a:spcBef>
                <a:spcPct val="0"/>
              </a:spcBef>
              <a:spcAft>
                <a:spcPct val="0"/>
              </a:spcAft>
              <a:defRPr>
                <a:solidFill>
                  <a:schemeClr val="tx1"/>
                </a:solidFill>
                <a:latin typeface="Arial" charset="0"/>
              </a:defRPr>
            </a:lvl7pPr>
            <a:lvl8pPr marL="3429000" indent="-228600" fontAlgn="base">
              <a:spcBef>
                <a:spcPct val="0"/>
              </a:spcBef>
              <a:spcAft>
                <a:spcPct val="0"/>
              </a:spcAft>
              <a:defRPr>
                <a:solidFill>
                  <a:schemeClr val="tx1"/>
                </a:solidFill>
                <a:latin typeface="Arial" charset="0"/>
              </a:defRPr>
            </a:lvl8pPr>
            <a:lvl9pPr marL="3886200" indent="-228600" fontAlgn="base">
              <a:spcBef>
                <a:spcPct val="0"/>
              </a:spcBef>
              <a:spcAft>
                <a:spcPct val="0"/>
              </a:spcAft>
              <a:defRPr>
                <a:solidFill>
                  <a:schemeClr val="tx1"/>
                </a:solidFill>
                <a:latin typeface="Arial" charset="0"/>
              </a:defRPr>
            </a:lvl9pPr>
          </a:lstStyle>
          <a:p>
            <a:pPr algn="ctr">
              <a:spcBef>
                <a:spcPct val="20000"/>
              </a:spcBef>
              <a:buClr>
                <a:schemeClr val="hlink"/>
              </a:buClr>
              <a:buFont typeface="Wingdings" pitchFamily="2" charset="2"/>
              <a:buNone/>
            </a:pPr>
            <a:r>
              <a:rPr lang="en-US">
                <a:latin typeface="Times New Roman" pitchFamily="18" charset="0"/>
                <a:cs typeface="Arial" charset="0"/>
              </a:rPr>
              <a:t>To</a:t>
            </a:r>
            <a:r>
              <a:rPr lang="en-US">
                <a:latin typeface="Times New Roman" pitchFamily="18" charset="0"/>
              </a:rPr>
              <a:t>àn quyền Pháp Anbe Xaro</a:t>
            </a:r>
            <a:endParaRPr lang="en-US">
              <a:latin typeface="Times New Roman" pitchFamily="18" charset="0"/>
              <a:cs typeface="Arial" charset="0"/>
            </a:endParaRPr>
          </a:p>
        </p:txBody>
      </p:sp>
      <p:pic>
        <p:nvPicPr>
          <p:cNvPr id="169992" name="Picture 4" descr="toàn quyền phap anbe saro"/>
          <p:cNvPicPr>
            <a:picLocks noChangeAspect="1" noChangeArrowheads="1"/>
          </p:cNvPicPr>
          <p:nvPr/>
        </p:nvPicPr>
        <p:blipFill>
          <a:blip r:embed="rId3">
            <a:lum contrast="-12000"/>
            <a:extLst>
              <a:ext uri="{28A0092B-C50C-407E-A947-70E740481C1C}">
                <a14:useLocalDpi xmlns:a14="http://schemas.microsoft.com/office/drawing/2010/main" val="0"/>
              </a:ext>
            </a:extLst>
          </a:blip>
          <a:srcRect/>
          <a:stretch>
            <a:fillRect/>
          </a:stretch>
        </p:blipFill>
        <p:spPr bwMode="auto">
          <a:xfrm>
            <a:off x="1320801" y="3167064"/>
            <a:ext cx="3856567" cy="2046287"/>
          </a:xfrm>
          <a:prstGeom prst="rect">
            <a:avLst/>
          </a:prstGeom>
          <a:noFill/>
          <a:ln w="9525">
            <a:solidFill>
              <a:srgbClr val="0000FF"/>
            </a:solidFill>
            <a:miter lim="800000"/>
            <a:headEnd/>
            <a:tailEnd/>
          </a:ln>
          <a:extLst>
            <a:ext uri="{909E8E84-426E-40DD-AFC4-6F175D3DCCD1}">
              <a14:hiddenFill xmlns:a14="http://schemas.microsoft.com/office/drawing/2010/main">
                <a:solidFill>
                  <a:srgbClr val="FFFFFF"/>
                </a:solidFill>
              </a14:hiddenFill>
            </a:ext>
          </a:extLst>
        </p:spPr>
      </p:pic>
      <p:grpSp>
        <p:nvGrpSpPr>
          <p:cNvPr id="3" name="Group 18"/>
          <p:cNvGrpSpPr>
            <a:grpSpLocks/>
          </p:cNvGrpSpPr>
          <p:nvPr/>
        </p:nvGrpSpPr>
        <p:grpSpPr bwMode="auto">
          <a:xfrm>
            <a:off x="8128000" y="3276600"/>
            <a:ext cx="2133600" cy="2736850"/>
            <a:chOff x="5791200" y="2590800"/>
            <a:chExt cx="1600200" cy="2895600"/>
          </a:xfrm>
        </p:grpSpPr>
        <p:pic>
          <p:nvPicPr>
            <p:cNvPr id="169994" name="Picture 9" descr="Roi-Khai-Dinh.jpg"/>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867400" y="2590800"/>
              <a:ext cx="1500372" cy="2509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Rectangle 3"/>
            <p:cNvSpPr txBox="1">
              <a:spLocks noChangeArrowheads="1"/>
            </p:cNvSpPr>
            <p:nvPr/>
          </p:nvSpPr>
          <p:spPr bwMode="auto">
            <a:xfrm>
              <a:off x="5791200" y="5105135"/>
              <a:ext cx="1600200" cy="381265"/>
            </a:xfrm>
            <a:prstGeom prst="rect">
              <a:avLst/>
            </a:prstGeom>
            <a:noFill/>
            <a:ln w="9525">
              <a:noFill/>
              <a:miter lim="800000"/>
              <a:headEnd/>
              <a:tailEnd/>
            </a:ln>
            <a:effectLst/>
          </p:spPr>
          <p:txBody>
            <a:bodyPr anchor="ctr" anchorCtr="1"/>
            <a:lstStyle>
              <a:lvl1pPr marL="342900" indent="-342900">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fontAlgn="base">
                <a:spcBef>
                  <a:spcPct val="0"/>
                </a:spcBef>
                <a:spcAft>
                  <a:spcPct val="0"/>
                </a:spcAft>
                <a:defRPr>
                  <a:solidFill>
                    <a:schemeClr val="tx1"/>
                  </a:solidFill>
                  <a:latin typeface="Arial" charset="0"/>
                </a:defRPr>
              </a:lvl6pPr>
              <a:lvl7pPr marL="2971800" indent="-228600" fontAlgn="base">
                <a:spcBef>
                  <a:spcPct val="0"/>
                </a:spcBef>
                <a:spcAft>
                  <a:spcPct val="0"/>
                </a:spcAft>
                <a:defRPr>
                  <a:solidFill>
                    <a:schemeClr val="tx1"/>
                  </a:solidFill>
                  <a:latin typeface="Arial" charset="0"/>
                </a:defRPr>
              </a:lvl7pPr>
              <a:lvl8pPr marL="3429000" indent="-228600" fontAlgn="base">
                <a:spcBef>
                  <a:spcPct val="0"/>
                </a:spcBef>
                <a:spcAft>
                  <a:spcPct val="0"/>
                </a:spcAft>
                <a:defRPr>
                  <a:solidFill>
                    <a:schemeClr val="tx1"/>
                  </a:solidFill>
                  <a:latin typeface="Arial" charset="0"/>
                </a:defRPr>
              </a:lvl8pPr>
              <a:lvl9pPr marL="3886200" indent="-228600" fontAlgn="base">
                <a:spcBef>
                  <a:spcPct val="0"/>
                </a:spcBef>
                <a:spcAft>
                  <a:spcPct val="0"/>
                </a:spcAft>
                <a:defRPr>
                  <a:solidFill>
                    <a:schemeClr val="tx1"/>
                  </a:solidFill>
                  <a:latin typeface="Arial" charset="0"/>
                </a:defRPr>
              </a:lvl9pPr>
            </a:lstStyle>
            <a:p>
              <a:pPr algn="ctr">
                <a:spcBef>
                  <a:spcPct val="20000"/>
                </a:spcBef>
                <a:buClr>
                  <a:schemeClr val="hlink"/>
                </a:buClr>
                <a:buFont typeface="Wingdings" pitchFamily="2" charset="2"/>
                <a:buNone/>
              </a:pPr>
              <a:r>
                <a:rPr lang="en-US" sz="1600" b="1">
                  <a:latin typeface="Times New Roman" pitchFamily="18" charset="0"/>
                  <a:cs typeface="Arial" charset="0"/>
                </a:rPr>
                <a:t>Kh</a:t>
              </a:r>
              <a:r>
                <a:rPr lang="en-US" sz="1600" b="1">
                  <a:latin typeface="Times New Roman" pitchFamily="18" charset="0"/>
                </a:rPr>
                <a:t>ải Định</a:t>
              </a:r>
            </a:p>
          </p:txBody>
        </p:sp>
      </p:grpSp>
      <p:grpSp>
        <p:nvGrpSpPr>
          <p:cNvPr id="5" name="Group 16"/>
          <p:cNvGrpSpPr>
            <a:grpSpLocks/>
          </p:cNvGrpSpPr>
          <p:nvPr/>
        </p:nvGrpSpPr>
        <p:grpSpPr bwMode="auto">
          <a:xfrm>
            <a:off x="6400800" y="3429001"/>
            <a:ext cx="1930400" cy="2449513"/>
            <a:chOff x="5181600" y="2133600"/>
            <a:chExt cx="2474913" cy="4419600"/>
          </a:xfrm>
        </p:grpSpPr>
        <p:pic>
          <p:nvPicPr>
            <p:cNvPr id="23559" name="Picture 8" descr="dongkhanh.jpg"/>
            <p:cNvPicPr>
              <a:picLocks noChangeAspect="1"/>
            </p:cNvPicPr>
            <p:nvPr/>
          </p:nvPicPr>
          <p:blipFill>
            <a:blip r:embed="rId5"/>
            <a:srcRect/>
            <a:stretch>
              <a:fillRect/>
            </a:stretch>
          </p:blipFill>
          <p:spPr bwMode="auto">
            <a:xfrm>
              <a:off x="5181600" y="2133600"/>
              <a:ext cx="2474913" cy="4038649"/>
            </a:xfrm>
            <a:prstGeom prst="rect">
              <a:avLst/>
            </a:prstGeom>
            <a:ln>
              <a:noFill/>
            </a:ln>
            <a:effectLst>
              <a:outerShdw blurRad="292100" dist="139700" dir="2700000" algn="tl" rotWithShape="0">
                <a:srgbClr val="333333">
                  <a:alpha val="65000"/>
                </a:srgbClr>
              </a:outerShdw>
            </a:effectLst>
          </p:spPr>
        </p:pic>
        <p:sp>
          <p:nvSpPr>
            <p:cNvPr id="15" name="Rectangle 3"/>
            <p:cNvSpPr txBox="1">
              <a:spLocks noChangeArrowheads="1"/>
            </p:cNvSpPr>
            <p:nvPr/>
          </p:nvSpPr>
          <p:spPr bwMode="auto">
            <a:xfrm>
              <a:off x="5181600" y="6172249"/>
              <a:ext cx="2439635" cy="380951"/>
            </a:xfrm>
            <a:prstGeom prst="rect">
              <a:avLst/>
            </a:prstGeom>
            <a:noFill/>
            <a:ln w="9525">
              <a:noFill/>
              <a:miter lim="800000"/>
              <a:headEnd/>
              <a:tailEnd/>
            </a:ln>
            <a:effectLst/>
          </p:spPr>
          <p:txBody>
            <a:bodyPr anchor="ctr" anchorCtr="1"/>
            <a:lstStyle>
              <a:lvl1pPr marL="342900" indent="-342900">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fontAlgn="base">
                <a:spcBef>
                  <a:spcPct val="0"/>
                </a:spcBef>
                <a:spcAft>
                  <a:spcPct val="0"/>
                </a:spcAft>
                <a:defRPr>
                  <a:solidFill>
                    <a:schemeClr val="tx1"/>
                  </a:solidFill>
                  <a:latin typeface="Arial" charset="0"/>
                </a:defRPr>
              </a:lvl6pPr>
              <a:lvl7pPr marL="2971800" indent="-228600" fontAlgn="base">
                <a:spcBef>
                  <a:spcPct val="0"/>
                </a:spcBef>
                <a:spcAft>
                  <a:spcPct val="0"/>
                </a:spcAft>
                <a:defRPr>
                  <a:solidFill>
                    <a:schemeClr val="tx1"/>
                  </a:solidFill>
                  <a:latin typeface="Arial" charset="0"/>
                </a:defRPr>
              </a:lvl7pPr>
              <a:lvl8pPr marL="3429000" indent="-228600" fontAlgn="base">
                <a:spcBef>
                  <a:spcPct val="0"/>
                </a:spcBef>
                <a:spcAft>
                  <a:spcPct val="0"/>
                </a:spcAft>
                <a:defRPr>
                  <a:solidFill>
                    <a:schemeClr val="tx1"/>
                  </a:solidFill>
                  <a:latin typeface="Arial" charset="0"/>
                </a:defRPr>
              </a:lvl8pPr>
              <a:lvl9pPr marL="3886200" indent="-228600" fontAlgn="base">
                <a:spcBef>
                  <a:spcPct val="0"/>
                </a:spcBef>
                <a:spcAft>
                  <a:spcPct val="0"/>
                </a:spcAft>
                <a:defRPr>
                  <a:solidFill>
                    <a:schemeClr val="tx1"/>
                  </a:solidFill>
                  <a:latin typeface="Arial" charset="0"/>
                </a:defRPr>
              </a:lvl9pPr>
            </a:lstStyle>
            <a:p>
              <a:pPr algn="ctr">
                <a:spcBef>
                  <a:spcPct val="20000"/>
                </a:spcBef>
                <a:buClr>
                  <a:schemeClr val="hlink"/>
                </a:buClr>
                <a:buFont typeface="Wingdings" pitchFamily="2" charset="2"/>
                <a:buNone/>
              </a:pPr>
              <a:r>
                <a:rPr lang="en-US" sz="1600" b="1">
                  <a:latin typeface="Times New Roman" pitchFamily="18" charset="0"/>
                </a:rPr>
                <a:t>Đồng Khánh</a:t>
              </a:r>
            </a:p>
          </p:txBody>
        </p:sp>
      </p:grpSp>
      <p:sp>
        <p:nvSpPr>
          <p:cNvPr id="170001" name="Text Box 17"/>
          <p:cNvSpPr txBox="1">
            <a:spLocks noChangeArrowheads="1"/>
          </p:cNvSpPr>
          <p:nvPr/>
        </p:nvSpPr>
        <p:spPr bwMode="ltGray">
          <a:xfrm>
            <a:off x="2503715" y="431074"/>
            <a:ext cx="8128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2400" b="1">
                <a:latin typeface="Times New Roman" pitchFamily="18" charset="0"/>
              </a:rPr>
              <a:t>Hình thức cai trị của thực dân Pháp</a:t>
            </a:r>
          </a:p>
        </p:txBody>
      </p:sp>
    </p:spTree>
    <p:extLst>
      <p:ext uri="{BB962C8B-B14F-4D97-AF65-F5344CB8AC3E}">
        <p14:creationId xmlns:p14="http://schemas.microsoft.com/office/powerpoint/2010/main" val="48157484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4">
                                            <p:bg/>
                                          </p:spTgt>
                                        </p:tgtEl>
                                        <p:attrNameLst>
                                          <p:attrName>style.visibility</p:attrName>
                                        </p:attrNameLst>
                                      </p:cBhvr>
                                      <p:to>
                                        <p:strVal val="visible"/>
                                      </p:to>
                                    </p:set>
                                    <p:animEffect transition="in" filter="wipe(up)">
                                      <p:cBhvr>
                                        <p:cTn id="7" dur="500"/>
                                        <p:tgtEl>
                                          <p:spTgt spid="14">
                                            <p:bg/>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14">
                                            <p:txEl>
                                              <p:pRg st="0" end="0"/>
                                            </p:txEl>
                                          </p:spTgt>
                                        </p:tgtEl>
                                        <p:attrNameLst>
                                          <p:attrName>style.visibility</p:attrName>
                                        </p:attrNameLst>
                                      </p:cBhvr>
                                      <p:to>
                                        <p:strVal val="visible"/>
                                      </p:to>
                                    </p:set>
                                    <p:animEffect transition="in" filter="wipe(up)">
                                      <p:cBhvr>
                                        <p:cTn id="12" dur="500"/>
                                        <p:tgtEl>
                                          <p:spTgt spid="14">
                                            <p:txEl>
                                              <p:pRg st="0" end="0"/>
                                            </p:txEl>
                                          </p:spTgt>
                                        </p:tgtEl>
                                      </p:cBhvr>
                                    </p:animEffect>
                                  </p:childTnLst>
                                </p:cTn>
                              </p:par>
                              <p:par>
                                <p:cTn id="13" presetID="22" presetClass="entr" presetSubtype="1" fill="hold" nodeType="with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wipe(up)">
                                      <p:cBhvr>
                                        <p:cTn id="15" dur="500"/>
                                        <p:tgtEl>
                                          <p:spTgt spid="2"/>
                                        </p:tgtEl>
                                      </p:cBhvr>
                                    </p:animEffect>
                                  </p:childTnLst>
                                </p:cTn>
                              </p:par>
                              <p:par>
                                <p:cTn id="16" presetID="22" presetClass="entr" presetSubtype="1" fill="hold" nodeType="with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wipe(up)">
                                      <p:cBhvr>
                                        <p:cTn id="18" dur="500"/>
                                        <p:tgtEl>
                                          <p:spTgt spid="3"/>
                                        </p:tgtEl>
                                      </p:cBhvr>
                                    </p:animEffect>
                                  </p:childTnLst>
                                </p:cTn>
                              </p:par>
                              <p:par>
                                <p:cTn id="19" presetID="22" presetClass="entr" presetSubtype="1" fill="hold" nodeType="with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wipe(up)">
                                      <p:cBhvr>
                                        <p:cTn id="2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animBg="1"/>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3"/>
          <p:cNvSpPr>
            <a:spLocks noChangeArrowheads="1"/>
          </p:cNvSpPr>
          <p:nvPr/>
        </p:nvSpPr>
        <p:spPr bwMode="auto">
          <a:xfrm>
            <a:off x="5283200" y="4648201"/>
            <a:ext cx="6502400" cy="1323439"/>
          </a:xfrm>
          <a:prstGeom prst="rect">
            <a:avLst/>
          </a:prstGeom>
          <a:noFill/>
          <a:ln w="9525">
            <a:noFill/>
            <a:miter lim="800000"/>
            <a:headEnd/>
            <a:tailEnd/>
          </a:ln>
          <a:effectLst/>
        </p:spPr>
        <p:txBody>
          <a:bodyPr>
            <a:spAutoFit/>
          </a:bodyPr>
          <a:lstStyle/>
          <a:p>
            <a:pPr algn="ctr">
              <a:spcBef>
                <a:spcPct val="20000"/>
              </a:spcBef>
              <a:buClr>
                <a:schemeClr val="hlink"/>
              </a:buClr>
              <a:buSzPct val="80000"/>
              <a:buFont typeface="Wingdings" pitchFamily="2" charset="2"/>
              <a:buNone/>
            </a:pPr>
            <a:r>
              <a:rPr lang="fr-FR" sz="2000" b="1">
                <a:solidFill>
                  <a:srgbClr val="3333FF"/>
                </a:solidFill>
                <a:cs typeface="Times New Roman" pitchFamily="18" charset="0"/>
              </a:rPr>
              <a:t>Tháng 5/1945, quân Đồng minh bao vây phát xít Đức tại Berlin và 9/5/1945, cờ của Hồng quân Liên Xô tung bay trên nóc tòa nhà Quốc hội Đức, phát xít Đức đầu hàng đồng minh vô điều kiện </a:t>
            </a:r>
            <a:endParaRPr lang="en-US" sz="2000" b="1">
              <a:solidFill>
                <a:srgbClr val="3333FF"/>
              </a:solidFill>
              <a:cs typeface="Times New Roman" pitchFamily="18" charset="0"/>
            </a:endParaRPr>
          </a:p>
        </p:txBody>
      </p:sp>
      <p:pic>
        <p:nvPicPr>
          <p:cNvPr id="23" name="Picture 22" descr="PHE DONG MINH BAO VAY BERLIN.jpg"/>
          <p:cNvPicPr>
            <a:picLocks noChangeAspect="1"/>
          </p:cNvPicPr>
          <p:nvPr/>
        </p:nvPicPr>
        <p:blipFill>
          <a:blip r:embed="rId2"/>
          <a:stretch>
            <a:fillRect/>
          </a:stretch>
        </p:blipFill>
        <p:spPr>
          <a:xfrm>
            <a:off x="203200" y="4343400"/>
            <a:ext cx="4955117" cy="2097088"/>
          </a:xfrm>
          <a:prstGeom prst="rect">
            <a:avLst/>
          </a:prstGeom>
          <a:ln w="38100">
            <a:solidFill>
              <a:srgbClr val="C00000"/>
            </a:solidFill>
          </a:ln>
          <a:effectLst>
            <a:outerShdw blurRad="292100" dist="139700" dir="2700000" algn="tl" rotWithShape="0">
              <a:srgbClr val="333333">
                <a:alpha val="65000"/>
              </a:srgbClr>
            </a:outerShdw>
          </a:effectLst>
        </p:spPr>
      </p:pic>
      <p:pic>
        <p:nvPicPr>
          <p:cNvPr id="25" name="Picture 24" descr="5-1945 DUC DAU HANG.jpg"/>
          <p:cNvPicPr>
            <a:picLocks noChangeAspect="1"/>
          </p:cNvPicPr>
          <p:nvPr/>
        </p:nvPicPr>
        <p:blipFill>
          <a:blip r:embed="rId3"/>
          <a:stretch>
            <a:fillRect/>
          </a:stretch>
        </p:blipFill>
        <p:spPr>
          <a:xfrm>
            <a:off x="3048000" y="2438400"/>
            <a:ext cx="4775200" cy="1995488"/>
          </a:xfrm>
          <a:prstGeom prst="rect">
            <a:avLst/>
          </a:prstGeom>
          <a:ln w="38100">
            <a:solidFill>
              <a:srgbClr val="C00000"/>
            </a:solidFill>
          </a:ln>
          <a:effectLst>
            <a:outerShdw blurRad="292100" dist="139700" dir="2700000" algn="tl" rotWithShape="0">
              <a:srgbClr val="333333">
                <a:alpha val="65000"/>
              </a:srgbClr>
            </a:outerShdw>
          </a:effectLst>
        </p:spPr>
      </p:pic>
      <p:pic>
        <p:nvPicPr>
          <p:cNvPr id="18" name="Picture 17" descr="images583553_hongquan.jpg"/>
          <p:cNvPicPr>
            <a:picLocks noChangeAspect="1"/>
          </p:cNvPicPr>
          <p:nvPr/>
        </p:nvPicPr>
        <p:blipFill>
          <a:blip r:embed="rId4"/>
          <a:stretch>
            <a:fillRect/>
          </a:stretch>
        </p:blipFill>
        <p:spPr>
          <a:xfrm>
            <a:off x="7518400" y="1371600"/>
            <a:ext cx="4470400" cy="2382838"/>
          </a:xfrm>
          <a:prstGeom prst="rect">
            <a:avLst/>
          </a:prstGeom>
          <a:ln w="38100">
            <a:solidFill>
              <a:srgbClr val="C00000"/>
            </a:solidFill>
          </a:ln>
          <a:effectLst>
            <a:outerShdw blurRad="292100" dist="139700" dir="2700000" algn="tl" rotWithShape="0">
              <a:srgbClr val="333333">
                <a:alpha val="65000"/>
              </a:srgbClr>
            </a:outerShdw>
          </a:effectLst>
        </p:spPr>
      </p:pic>
      <p:sp>
        <p:nvSpPr>
          <p:cNvPr id="30" name="Freeform 8"/>
          <p:cNvSpPr>
            <a:spLocks/>
          </p:cNvSpPr>
          <p:nvPr/>
        </p:nvSpPr>
        <p:spPr bwMode="gray">
          <a:xfrm rot="9747977">
            <a:off x="1282848" y="2960705"/>
            <a:ext cx="1454536" cy="990998"/>
          </a:xfrm>
          <a:custGeom>
            <a:avLst/>
            <a:gdLst/>
            <a:ahLst/>
            <a:cxnLst>
              <a:cxn ang="0">
                <a:pos x="580" y="0"/>
              </a:cxn>
              <a:cxn ang="0">
                <a:pos x="578" y="90"/>
              </a:cxn>
              <a:cxn ang="0">
                <a:pos x="568" y="174"/>
              </a:cxn>
              <a:cxn ang="0">
                <a:pos x="552" y="252"/>
              </a:cxn>
              <a:cxn ang="0">
                <a:pos x="526" y="324"/>
              </a:cxn>
              <a:cxn ang="0">
                <a:pos x="494" y="390"/>
              </a:cxn>
              <a:cxn ang="0">
                <a:pos x="452" y="450"/>
              </a:cxn>
              <a:cxn ang="0">
                <a:pos x="402" y="508"/>
              </a:cxn>
              <a:cxn ang="0">
                <a:pos x="342" y="560"/>
              </a:cxn>
              <a:cxn ang="0">
                <a:pos x="270" y="610"/>
              </a:cxn>
              <a:cxn ang="0">
                <a:pos x="188" y="656"/>
              </a:cxn>
              <a:cxn ang="0">
                <a:pos x="188" y="798"/>
              </a:cxn>
              <a:cxn ang="0">
                <a:pos x="0" y="514"/>
              </a:cxn>
              <a:cxn ang="0">
                <a:pos x="188" y="230"/>
              </a:cxn>
              <a:cxn ang="0">
                <a:pos x="188" y="372"/>
              </a:cxn>
              <a:cxn ang="0">
                <a:pos x="224" y="368"/>
              </a:cxn>
              <a:cxn ang="0">
                <a:pos x="264" y="356"/>
              </a:cxn>
              <a:cxn ang="0">
                <a:pos x="306" y="336"/>
              </a:cxn>
              <a:cxn ang="0">
                <a:pos x="348" y="310"/>
              </a:cxn>
              <a:cxn ang="0">
                <a:pos x="392" y="280"/>
              </a:cxn>
              <a:cxn ang="0">
                <a:pos x="432" y="246"/>
              </a:cxn>
              <a:cxn ang="0">
                <a:pos x="472" y="208"/>
              </a:cxn>
              <a:cxn ang="0">
                <a:pos x="506" y="166"/>
              </a:cxn>
              <a:cxn ang="0">
                <a:pos x="536" y="124"/>
              </a:cxn>
              <a:cxn ang="0">
                <a:pos x="558" y="82"/>
              </a:cxn>
              <a:cxn ang="0">
                <a:pos x="574" y="40"/>
              </a:cxn>
              <a:cxn ang="0">
                <a:pos x="578" y="0"/>
              </a:cxn>
              <a:cxn ang="0">
                <a:pos x="580" y="0"/>
              </a:cxn>
            </a:cxnLst>
            <a:rect l="0" t="0" r="r" b="b"/>
            <a:pathLst>
              <a:path w="580" h="798">
                <a:moveTo>
                  <a:pt x="580" y="0"/>
                </a:moveTo>
                <a:lnTo>
                  <a:pt x="578" y="90"/>
                </a:lnTo>
                <a:lnTo>
                  <a:pt x="568" y="174"/>
                </a:lnTo>
                <a:lnTo>
                  <a:pt x="552" y="252"/>
                </a:lnTo>
                <a:lnTo>
                  <a:pt x="526" y="324"/>
                </a:lnTo>
                <a:lnTo>
                  <a:pt x="494" y="390"/>
                </a:lnTo>
                <a:lnTo>
                  <a:pt x="452" y="450"/>
                </a:lnTo>
                <a:lnTo>
                  <a:pt x="402" y="508"/>
                </a:lnTo>
                <a:lnTo>
                  <a:pt x="342" y="560"/>
                </a:lnTo>
                <a:lnTo>
                  <a:pt x="270" y="610"/>
                </a:lnTo>
                <a:lnTo>
                  <a:pt x="188" y="656"/>
                </a:lnTo>
                <a:lnTo>
                  <a:pt x="188" y="798"/>
                </a:lnTo>
                <a:lnTo>
                  <a:pt x="0" y="514"/>
                </a:lnTo>
                <a:lnTo>
                  <a:pt x="188" y="230"/>
                </a:lnTo>
                <a:lnTo>
                  <a:pt x="188" y="372"/>
                </a:lnTo>
                <a:lnTo>
                  <a:pt x="224" y="368"/>
                </a:lnTo>
                <a:lnTo>
                  <a:pt x="264" y="356"/>
                </a:lnTo>
                <a:lnTo>
                  <a:pt x="306" y="336"/>
                </a:lnTo>
                <a:lnTo>
                  <a:pt x="348" y="310"/>
                </a:lnTo>
                <a:lnTo>
                  <a:pt x="392" y="280"/>
                </a:lnTo>
                <a:lnTo>
                  <a:pt x="432" y="246"/>
                </a:lnTo>
                <a:lnTo>
                  <a:pt x="472" y="208"/>
                </a:lnTo>
                <a:lnTo>
                  <a:pt x="506" y="166"/>
                </a:lnTo>
                <a:lnTo>
                  <a:pt x="536" y="124"/>
                </a:lnTo>
                <a:lnTo>
                  <a:pt x="558" y="82"/>
                </a:lnTo>
                <a:lnTo>
                  <a:pt x="574" y="40"/>
                </a:lnTo>
                <a:lnTo>
                  <a:pt x="578" y="0"/>
                </a:lnTo>
                <a:lnTo>
                  <a:pt x="580" y="0"/>
                </a:lnTo>
                <a:close/>
              </a:path>
            </a:pathLst>
          </a:custGeom>
          <a:ln>
            <a:headEnd/>
            <a:tailEnd/>
          </a:ln>
        </p:spPr>
        <p:style>
          <a:lnRef idx="0">
            <a:schemeClr val="accent1"/>
          </a:lnRef>
          <a:fillRef idx="3">
            <a:schemeClr val="accent1"/>
          </a:fillRef>
          <a:effectRef idx="3">
            <a:schemeClr val="accent1"/>
          </a:effectRef>
          <a:fontRef idx="minor">
            <a:schemeClr val="lt1"/>
          </a:fontRef>
        </p:style>
        <p:txBody>
          <a:bodyPr/>
          <a:lstStyle/>
          <a:p>
            <a:pPr>
              <a:defRPr/>
            </a:pPr>
            <a:endParaRPr lang="en-US"/>
          </a:p>
        </p:txBody>
      </p:sp>
      <p:grpSp>
        <p:nvGrpSpPr>
          <p:cNvPr id="31" name="Freeform 8"/>
          <p:cNvGrpSpPr>
            <a:grpSpLocks/>
          </p:cNvGrpSpPr>
          <p:nvPr/>
        </p:nvGrpSpPr>
        <p:grpSpPr bwMode="auto">
          <a:xfrm>
            <a:off x="5892800" y="1371601"/>
            <a:ext cx="1399117" cy="1152525"/>
            <a:chOff x="2703" y="714"/>
            <a:chExt cx="661" cy="726"/>
          </a:xfrm>
        </p:grpSpPr>
        <p:pic>
          <p:nvPicPr>
            <p:cNvPr id="193546" name="Freeform 8"/>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gray">
            <a:xfrm>
              <a:off x="2703" y="714"/>
              <a:ext cx="661" cy="726"/>
            </a:xfrm>
            <a:prstGeom prst="rect">
              <a:avLst/>
            </a:prstGeom>
            <a:noFill/>
            <a:extLst>
              <a:ext uri="{909E8E84-426E-40DD-AFC4-6F175D3DCCD1}">
                <a14:hiddenFill xmlns:a14="http://schemas.microsoft.com/office/drawing/2010/main">
                  <a:solidFill>
                    <a:srgbClr val="FFFFFF"/>
                  </a:solidFill>
                </a14:hiddenFill>
              </a:ext>
            </a:extLst>
          </p:spPr>
        </p:pic>
        <p:sp>
          <p:nvSpPr>
            <p:cNvPr id="193547" name="Text Box 11"/>
            <p:cNvSpPr txBox="1">
              <a:spLocks noChangeArrowheads="1"/>
            </p:cNvSpPr>
            <p:nvPr/>
          </p:nvSpPr>
          <p:spPr bwMode="auto">
            <a:xfrm rot="10496557">
              <a:off x="2714" y="746"/>
              <a:ext cx="625" cy="6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10800000"/>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fontAlgn="base">
                <a:spcBef>
                  <a:spcPct val="0"/>
                </a:spcBef>
                <a:spcAft>
                  <a:spcPct val="0"/>
                </a:spcAft>
                <a:defRPr>
                  <a:solidFill>
                    <a:schemeClr val="tx1"/>
                  </a:solidFill>
                  <a:latin typeface="Arial" charset="0"/>
                </a:defRPr>
              </a:lvl6pPr>
              <a:lvl7pPr marL="2971800" indent="-228600" fontAlgn="base">
                <a:spcBef>
                  <a:spcPct val="0"/>
                </a:spcBef>
                <a:spcAft>
                  <a:spcPct val="0"/>
                </a:spcAft>
                <a:defRPr>
                  <a:solidFill>
                    <a:schemeClr val="tx1"/>
                  </a:solidFill>
                  <a:latin typeface="Arial" charset="0"/>
                </a:defRPr>
              </a:lvl7pPr>
              <a:lvl8pPr marL="3429000" indent="-228600" fontAlgn="base">
                <a:spcBef>
                  <a:spcPct val="0"/>
                </a:spcBef>
                <a:spcAft>
                  <a:spcPct val="0"/>
                </a:spcAft>
                <a:defRPr>
                  <a:solidFill>
                    <a:schemeClr val="tx1"/>
                  </a:solidFill>
                  <a:latin typeface="Arial" charset="0"/>
                </a:defRPr>
              </a:lvl8pPr>
              <a:lvl9pPr marL="3886200" indent="-228600" fontAlgn="base">
                <a:spcBef>
                  <a:spcPct val="0"/>
                </a:spcBef>
                <a:spcAft>
                  <a:spcPct val="0"/>
                </a:spcAft>
                <a:defRPr>
                  <a:solidFill>
                    <a:schemeClr val="tx1"/>
                  </a:solidFill>
                  <a:latin typeface="Arial" charset="0"/>
                </a:defRPr>
              </a:lvl9pPr>
            </a:lstStyle>
            <a:p>
              <a:endParaRPr lang="en-US">
                <a:solidFill>
                  <a:srgbClr val="FFFFFF"/>
                </a:solidFill>
                <a:latin typeface="Verdana" pitchFamily="34" charset="0"/>
                <a:cs typeface="Arial" charset="0"/>
              </a:endParaRPr>
            </a:p>
          </p:txBody>
        </p:sp>
      </p:grpSp>
      <p:sp>
        <p:nvSpPr>
          <p:cNvPr id="193548" name="Rectangle 12"/>
          <p:cNvSpPr>
            <a:spLocks noChangeArrowheads="1"/>
          </p:cNvSpPr>
          <p:nvPr/>
        </p:nvSpPr>
        <p:spPr bwMode="auto">
          <a:xfrm>
            <a:off x="406400" y="1457326"/>
            <a:ext cx="355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buFont typeface="Wingdings" pitchFamily="2" charset="2"/>
              <a:buChar char="v"/>
            </a:pPr>
            <a:r>
              <a:rPr lang="en-US" sz="2400" b="1">
                <a:solidFill>
                  <a:schemeClr val="tx2"/>
                </a:solidFill>
              </a:rPr>
              <a:t> Kh</a:t>
            </a:r>
            <a:r>
              <a:rPr lang="en-US" sz="2400" b="1"/>
              <a:t>ách quan</a:t>
            </a:r>
          </a:p>
        </p:txBody>
      </p:sp>
      <p:sp>
        <p:nvSpPr>
          <p:cNvPr id="2" name="Title 1"/>
          <p:cNvSpPr>
            <a:spLocks/>
          </p:cNvSpPr>
          <p:nvPr/>
        </p:nvSpPr>
        <p:spPr bwMode="auto">
          <a:xfrm>
            <a:off x="1066800" y="431183"/>
            <a:ext cx="5791200" cy="563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buFontTx/>
              <a:buBlip>
                <a:blip r:embed="rId6"/>
              </a:buBlip>
            </a:pPr>
            <a:endParaRPr lang="en-US" sz="2800" dirty="0">
              <a:solidFill>
                <a:srgbClr val="FF0066"/>
              </a:solidFill>
              <a:effectLst>
                <a:outerShdw blurRad="38100" dist="38100" dir="2700000" algn="tl">
                  <a:srgbClr val="C0C0C0"/>
                </a:outerShdw>
              </a:effectLst>
              <a:latin typeface="Arial" panose="020B0604020202020204" pitchFamily="34" charset="0"/>
              <a:cs typeface="Arial" panose="020B0604020202020204" pitchFamily="34" charset="0"/>
            </a:endParaRPr>
          </a:p>
          <a:p>
            <a:pPr algn="ctr">
              <a:buFontTx/>
              <a:buBlip>
                <a:blip r:embed="rId6"/>
              </a:buBlip>
            </a:pPr>
            <a:r>
              <a:rPr lang="en-US" sz="2800" dirty="0">
                <a:solidFill>
                  <a:srgbClr val="FF0066"/>
                </a:solidFill>
                <a:effectLst>
                  <a:outerShdw blurRad="38100" dist="38100" dir="2700000" algn="tl">
                    <a:srgbClr val="C0C0C0"/>
                  </a:outerShdw>
                </a:effectLst>
                <a:latin typeface="Arial" panose="020B0604020202020204" pitchFamily="34" charset="0"/>
                <a:cs typeface="Arial" panose="020B0604020202020204" pitchFamily="34" charset="0"/>
              </a:rPr>
              <a:t> </a:t>
            </a:r>
            <a:r>
              <a:rPr lang="en-US" sz="2800" dirty="0" err="1">
                <a:solidFill>
                  <a:srgbClr val="FF0066"/>
                </a:solidFill>
                <a:effectLst>
                  <a:outerShdw blurRad="38100" dist="38100" dir="2700000" algn="tl">
                    <a:srgbClr val="C0C0C0"/>
                  </a:outerShdw>
                </a:effectLst>
                <a:latin typeface="Arial" panose="020B0604020202020204" pitchFamily="34" charset="0"/>
                <a:cs typeface="Arial" panose="020B0604020202020204" pitchFamily="34" charset="0"/>
              </a:rPr>
              <a:t>Nguyên</a:t>
            </a:r>
            <a:r>
              <a:rPr lang="en-US" sz="2800" dirty="0">
                <a:solidFill>
                  <a:srgbClr val="FF0066"/>
                </a:solidFill>
                <a:effectLst>
                  <a:outerShdw blurRad="38100" dist="38100" dir="2700000" algn="tl">
                    <a:srgbClr val="C0C0C0"/>
                  </a:outerShdw>
                </a:effectLst>
                <a:latin typeface="Arial" panose="020B0604020202020204" pitchFamily="34" charset="0"/>
                <a:cs typeface="Arial" panose="020B0604020202020204" pitchFamily="34" charset="0"/>
              </a:rPr>
              <a:t> </a:t>
            </a:r>
            <a:r>
              <a:rPr lang="en-US" sz="2800" dirty="0" err="1">
                <a:solidFill>
                  <a:srgbClr val="FF0066"/>
                </a:solidFill>
                <a:effectLst>
                  <a:outerShdw blurRad="38100" dist="38100" dir="2700000" algn="tl">
                    <a:srgbClr val="C0C0C0"/>
                  </a:outerShdw>
                </a:effectLst>
                <a:latin typeface="Arial" panose="020B0604020202020204" pitchFamily="34" charset="0"/>
                <a:cs typeface="Arial" panose="020B0604020202020204" pitchFamily="34" charset="0"/>
              </a:rPr>
              <a:t>nhân</a:t>
            </a:r>
            <a:r>
              <a:rPr lang="en-US" sz="2800" dirty="0">
                <a:solidFill>
                  <a:srgbClr val="FF0066"/>
                </a:solidFill>
                <a:effectLst>
                  <a:outerShdw blurRad="38100" dist="38100" dir="2700000" algn="tl">
                    <a:srgbClr val="C0C0C0"/>
                  </a:outerShdw>
                </a:effectLst>
                <a:latin typeface="Arial" panose="020B0604020202020204" pitchFamily="34" charset="0"/>
                <a:cs typeface="Arial" panose="020B0604020202020204" pitchFamily="34" charset="0"/>
              </a:rPr>
              <a:t> </a:t>
            </a:r>
            <a:r>
              <a:rPr lang="en-US" sz="2800" dirty="0" err="1">
                <a:solidFill>
                  <a:srgbClr val="FF0066"/>
                </a:solidFill>
                <a:effectLst>
                  <a:outerShdw blurRad="38100" dist="38100" dir="2700000" algn="tl">
                    <a:srgbClr val="C0C0C0"/>
                  </a:outerShdw>
                </a:effectLst>
                <a:latin typeface="Arial" panose="020B0604020202020204" pitchFamily="34" charset="0"/>
                <a:cs typeface="Arial" panose="020B0604020202020204" pitchFamily="34" charset="0"/>
              </a:rPr>
              <a:t>thắng</a:t>
            </a:r>
            <a:r>
              <a:rPr lang="en-US" sz="2800" dirty="0">
                <a:solidFill>
                  <a:srgbClr val="FF0066"/>
                </a:solidFill>
                <a:effectLst>
                  <a:outerShdw blurRad="38100" dist="38100" dir="2700000" algn="tl">
                    <a:srgbClr val="C0C0C0"/>
                  </a:outerShdw>
                </a:effectLst>
                <a:latin typeface="Arial" panose="020B0604020202020204" pitchFamily="34" charset="0"/>
                <a:cs typeface="Arial" panose="020B0604020202020204" pitchFamily="34" charset="0"/>
              </a:rPr>
              <a:t> </a:t>
            </a:r>
            <a:r>
              <a:rPr lang="en-US" sz="2800" dirty="0" err="1">
                <a:solidFill>
                  <a:srgbClr val="FF0066"/>
                </a:solidFill>
                <a:effectLst>
                  <a:outerShdw blurRad="38100" dist="38100" dir="2700000" algn="tl">
                    <a:srgbClr val="C0C0C0"/>
                  </a:outerShdw>
                </a:effectLst>
                <a:latin typeface="Arial" panose="020B0604020202020204" pitchFamily="34" charset="0"/>
                <a:cs typeface="Arial" panose="020B0604020202020204" pitchFamily="34" charset="0"/>
              </a:rPr>
              <a:t>lợi</a:t>
            </a:r>
            <a:endParaRPr lang="en-US" sz="2800" dirty="0">
              <a:solidFill>
                <a:srgbClr val="FF0066"/>
              </a:solidFill>
              <a:effectLst>
                <a:outerShdw blurRad="38100" dist="38100" dir="2700000" algn="tl">
                  <a:srgbClr val="C0C0C0"/>
                </a:outerShdw>
              </a:effectLst>
              <a:latin typeface="Arial" panose="020B0604020202020204" pitchFamily="34" charset="0"/>
              <a:cs typeface="Arial" panose="020B0604020202020204" pitchFamily="34" charset="0"/>
            </a:endParaRPr>
          </a:p>
          <a:p>
            <a:pPr algn="ctr">
              <a:buFontTx/>
              <a:buBlip>
                <a:blip r:embed="rId6"/>
              </a:buBlip>
            </a:pPr>
            <a:endParaRPr lang="vi-VN" sz="2800" dirty="0">
              <a:solidFill>
                <a:srgbClr val="FF0066"/>
              </a:solidFill>
              <a:effectLst>
                <a:outerShdw blurRad="38100" dist="38100" dir="2700000" algn="tl">
                  <a:srgbClr val="C0C0C0"/>
                </a:outerShdw>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30757316"/>
      </p:ext>
    </p:extLst>
  </p:cSld>
  <p:clrMapOvr>
    <a:masterClrMapping/>
  </p:clrMapOvr>
  <p:transition>
    <p:strips dir="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left)">
                                      <p:cBhvr>
                                        <p:cTn id="7" dur="500"/>
                                        <p:tgtEl>
                                          <p:spTgt spid="23"/>
                                        </p:tgtEl>
                                      </p:cBhvr>
                                    </p:animEffect>
                                  </p:childTnLst>
                                </p:cTn>
                              </p:par>
                              <p:par>
                                <p:cTn id="8" presetID="22" presetClass="entr" presetSubtype="8" fill="hold"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wipe(left)">
                                      <p:cBhvr>
                                        <p:cTn id="10" dur="500"/>
                                        <p:tgtEl>
                                          <p:spTgt spid="25"/>
                                        </p:tgtEl>
                                      </p:cBhvr>
                                    </p:animEffect>
                                  </p:childTnLst>
                                </p:cTn>
                              </p:par>
                              <p:par>
                                <p:cTn id="11" presetID="22" presetClass="entr" presetSubtype="8"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wipe(left)">
                                      <p:cBhvr>
                                        <p:cTn id="13" dur="500"/>
                                        <p:tgtEl>
                                          <p:spTgt spid="18"/>
                                        </p:tgtEl>
                                      </p:cBhvr>
                                    </p:animEffect>
                                  </p:childTnLst>
                                </p:cTn>
                              </p:par>
                              <p:par>
                                <p:cTn id="14" presetID="22" presetClass="entr" presetSubtype="8" fill="hold" nodeType="with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wipe(left)">
                                      <p:cBhvr>
                                        <p:cTn id="16" dur="500"/>
                                        <p:tgtEl>
                                          <p:spTgt spid="30"/>
                                        </p:tgtEl>
                                      </p:cBhvr>
                                    </p:animEffect>
                                  </p:childTnLst>
                                </p:cTn>
                              </p:par>
                              <p:par>
                                <p:cTn id="17" presetID="22" presetClass="entr" presetSubtype="8" fill="hold" nodeType="withEffect">
                                  <p:stCondLst>
                                    <p:cond delay="0"/>
                                  </p:stCondLst>
                                  <p:childTnLst>
                                    <p:set>
                                      <p:cBhvr>
                                        <p:cTn id="18" dur="1" fill="hold">
                                          <p:stCondLst>
                                            <p:cond delay="0"/>
                                          </p:stCondLst>
                                        </p:cTn>
                                        <p:tgtEl>
                                          <p:spTgt spid="31"/>
                                        </p:tgtEl>
                                        <p:attrNameLst>
                                          <p:attrName>style.visibility</p:attrName>
                                        </p:attrNameLst>
                                      </p:cBhvr>
                                      <p:to>
                                        <p:strVal val="visible"/>
                                      </p:to>
                                    </p:set>
                                    <p:animEffect transition="in" filter="wipe(left)">
                                      <p:cBhvr>
                                        <p:cTn id="19"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3"/>
          <p:cNvSpPr>
            <a:spLocks noChangeArrowheads="1"/>
          </p:cNvSpPr>
          <p:nvPr/>
        </p:nvSpPr>
        <p:spPr bwMode="auto">
          <a:xfrm>
            <a:off x="609600" y="4876800"/>
            <a:ext cx="10972800" cy="830997"/>
          </a:xfrm>
          <a:prstGeom prst="rect">
            <a:avLst/>
          </a:prstGeom>
          <a:noFill/>
          <a:ln w="9525">
            <a:noFill/>
            <a:miter lim="800000"/>
            <a:headEnd/>
            <a:tailEnd/>
          </a:ln>
          <a:effectLst/>
        </p:spPr>
        <p:txBody>
          <a:bodyPr>
            <a:spAutoFit/>
          </a:bodyPr>
          <a:lstStyle/>
          <a:p>
            <a:pPr algn="ctr">
              <a:spcBef>
                <a:spcPct val="20000"/>
              </a:spcBef>
              <a:buClr>
                <a:schemeClr val="hlink"/>
              </a:buClr>
              <a:buSzPct val="80000"/>
              <a:buFont typeface="Wingdings" pitchFamily="2" charset="2"/>
              <a:buNone/>
            </a:pPr>
            <a:r>
              <a:rPr lang="fr-FR" sz="2400">
                <a:cs typeface="Arial" charset="0"/>
              </a:rPr>
              <a:t>M</a:t>
            </a:r>
            <a:r>
              <a:rPr lang="fr-FR" sz="2400"/>
              <a:t>ỹ ném hai quả bom nguyên tử xuống </a:t>
            </a:r>
            <a:r>
              <a:rPr lang="fr-FR" sz="2400">
                <a:cs typeface="Arial" charset="0"/>
              </a:rPr>
              <a:t>Hiroshima (6/8) v</a:t>
            </a:r>
            <a:r>
              <a:rPr lang="fr-FR" sz="2400"/>
              <a:t>à</a:t>
            </a:r>
            <a:r>
              <a:rPr lang="fr-FR" sz="2400">
                <a:cs typeface="Arial" charset="0"/>
              </a:rPr>
              <a:t> Nagasaki (9/8), </a:t>
            </a:r>
            <a:r>
              <a:rPr lang="fr-FR" sz="2400"/>
              <a:t>phát xít Nhật hoàn toàn thất bại trong chiến tranh thế giới thứ II</a:t>
            </a:r>
            <a:endParaRPr lang="en-US" sz="2400">
              <a:cs typeface="Arial" charset="0"/>
            </a:endParaRPr>
          </a:p>
        </p:txBody>
      </p:sp>
      <p:pic>
        <p:nvPicPr>
          <p:cNvPr id="15" name="Picture 14" descr="CTTG 2-NB DAU HANG.jpg"/>
          <p:cNvPicPr>
            <a:picLocks noChangeAspect="1"/>
          </p:cNvPicPr>
          <p:nvPr/>
        </p:nvPicPr>
        <p:blipFill>
          <a:blip r:embed="rId2"/>
          <a:stretch>
            <a:fillRect/>
          </a:stretch>
        </p:blipFill>
        <p:spPr>
          <a:xfrm>
            <a:off x="7315200" y="1981200"/>
            <a:ext cx="4548717" cy="1905000"/>
          </a:xfrm>
          <a:prstGeom prst="rect">
            <a:avLst/>
          </a:prstGeom>
          <a:ln>
            <a:noFill/>
          </a:ln>
          <a:effectLst>
            <a:outerShdw blurRad="292100" dist="139700" dir="2700000" algn="tl" rotWithShape="0">
              <a:srgbClr val="333333">
                <a:alpha val="65000"/>
              </a:srgbClr>
            </a:outerShdw>
          </a:effectLst>
        </p:spPr>
      </p:pic>
      <p:pic>
        <p:nvPicPr>
          <p:cNvPr id="19" name="Picture 18" descr="NEM BOM NGUYEN TU O HIROSHIMA.jpg"/>
          <p:cNvPicPr>
            <a:picLocks noChangeAspect="1"/>
          </p:cNvPicPr>
          <p:nvPr/>
        </p:nvPicPr>
        <p:blipFill>
          <a:blip r:embed="rId3"/>
          <a:stretch>
            <a:fillRect/>
          </a:stretch>
        </p:blipFill>
        <p:spPr>
          <a:xfrm>
            <a:off x="609600" y="1066800"/>
            <a:ext cx="3454400" cy="1676400"/>
          </a:xfrm>
          <a:prstGeom prst="rect">
            <a:avLst/>
          </a:prstGeom>
          <a:ln>
            <a:noFill/>
          </a:ln>
          <a:effectLst>
            <a:outerShdw blurRad="292100" dist="139700" dir="2700000" algn="tl" rotWithShape="0">
              <a:srgbClr val="333333">
                <a:alpha val="65000"/>
              </a:srgbClr>
            </a:outerShdw>
          </a:effectLst>
        </p:spPr>
      </p:pic>
      <p:pic>
        <p:nvPicPr>
          <p:cNvPr id="20" name="Picture 19" descr="nem bom nguyen tu.jpg"/>
          <p:cNvPicPr>
            <a:picLocks noChangeAspect="1"/>
          </p:cNvPicPr>
          <p:nvPr/>
        </p:nvPicPr>
        <p:blipFill>
          <a:blip r:embed="rId4"/>
          <a:srcRect b="14773"/>
          <a:stretch>
            <a:fillRect/>
          </a:stretch>
        </p:blipFill>
        <p:spPr>
          <a:xfrm>
            <a:off x="3962400" y="1371601"/>
            <a:ext cx="2844800" cy="3104067"/>
          </a:xfrm>
          <a:prstGeom prst="ellipse">
            <a:avLst/>
          </a:prstGeom>
          <a:ln>
            <a:noFill/>
          </a:ln>
          <a:effectLst>
            <a:glow rad="228600">
              <a:schemeClr val="accent2">
                <a:satMod val="175000"/>
                <a:alpha val="40000"/>
              </a:schemeClr>
            </a:glow>
            <a:softEdge rad="112500"/>
          </a:effectLst>
        </p:spPr>
      </p:pic>
      <p:pic>
        <p:nvPicPr>
          <p:cNvPr id="22" name="Picture 21" descr="NEMBOM NGUYEN TU O NAGASAKI.jpg"/>
          <p:cNvPicPr>
            <a:picLocks noChangeAspect="1"/>
          </p:cNvPicPr>
          <p:nvPr/>
        </p:nvPicPr>
        <p:blipFill>
          <a:blip r:embed="rId5"/>
          <a:stretch>
            <a:fillRect/>
          </a:stretch>
        </p:blipFill>
        <p:spPr>
          <a:xfrm>
            <a:off x="609600" y="3048000"/>
            <a:ext cx="3454400" cy="1709738"/>
          </a:xfrm>
          <a:prstGeom prst="rect">
            <a:avLst/>
          </a:prstGeom>
          <a:ln>
            <a:noFill/>
          </a:ln>
          <a:effectLst>
            <a:outerShdw blurRad="292100" dist="139700" dir="2700000" algn="tl" rotWithShape="0">
              <a:srgbClr val="333333">
                <a:alpha val="65000"/>
              </a:srgbClr>
            </a:outerShdw>
          </a:effectLst>
        </p:spPr>
      </p:pic>
      <p:sp>
        <p:nvSpPr>
          <p:cNvPr id="21" name="Right Brace 20"/>
          <p:cNvSpPr/>
          <p:nvPr/>
        </p:nvSpPr>
        <p:spPr>
          <a:xfrm>
            <a:off x="6400800" y="1066800"/>
            <a:ext cx="711200" cy="3581400"/>
          </a:xfrm>
          <a:prstGeom prst="rightBrace">
            <a:avLst>
              <a:gd name="adj1" fmla="val 107673"/>
              <a:gd name="adj2" fmla="val 51034"/>
            </a:avLst>
          </a:prstGeom>
        </p:spPr>
        <p:style>
          <a:lnRef idx="3">
            <a:schemeClr val="dk1"/>
          </a:lnRef>
          <a:fillRef idx="0">
            <a:schemeClr val="dk1"/>
          </a:fillRef>
          <a:effectRef idx="2">
            <a:schemeClr val="dk1"/>
          </a:effectRef>
          <a:fontRef idx="minor">
            <a:schemeClr val="tx1"/>
          </a:fontRef>
        </p:style>
        <p:txBody>
          <a:bodyPr anchor="ctr"/>
          <a:lstStyle/>
          <a:p>
            <a:pPr algn="ctr">
              <a:defRPr/>
            </a:pPr>
            <a:endParaRPr lang="en-US"/>
          </a:p>
        </p:txBody>
      </p:sp>
    </p:spTree>
    <p:extLst>
      <p:ext uri="{BB962C8B-B14F-4D97-AF65-F5344CB8AC3E}">
        <p14:creationId xmlns:p14="http://schemas.microsoft.com/office/powerpoint/2010/main" val="3559414239"/>
      </p:ext>
    </p:extLst>
  </p:cSld>
  <p:clrMapOvr>
    <a:masterClrMapping/>
  </p:clrMapOvr>
  <p:transition>
    <p:strips dir="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up)">
                                      <p:cBhvr>
                                        <p:cTn id="7" dur="500"/>
                                        <p:tgtEl>
                                          <p:spTgt spid="2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3" presetClass="entr" presetSubtype="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 calcmode="lin" valueType="num">
                                      <p:cBhvr>
                                        <p:cTn id="12" dur="500" fill="hold"/>
                                        <p:tgtEl>
                                          <p:spTgt spid="15"/>
                                        </p:tgtEl>
                                        <p:attrNameLst>
                                          <p:attrName>ppt_w</p:attrName>
                                        </p:attrNameLst>
                                      </p:cBhvr>
                                      <p:tavLst>
                                        <p:tav tm="0">
                                          <p:val>
                                            <p:fltVal val="0"/>
                                          </p:val>
                                        </p:tav>
                                        <p:tav tm="100000">
                                          <p:val>
                                            <p:strVal val="#ppt_w"/>
                                          </p:val>
                                        </p:tav>
                                      </p:tavLst>
                                    </p:anim>
                                    <p:anim calcmode="lin" valueType="num">
                                      <p:cBhvr>
                                        <p:cTn id="13" dur="500" fill="hold"/>
                                        <p:tgtEl>
                                          <p:spTgt spid="15"/>
                                        </p:tgtEl>
                                        <p:attrNameLst>
                                          <p:attrName>ppt_h</p:attrName>
                                        </p:attrNameLst>
                                      </p:cBhvr>
                                      <p:tavLst>
                                        <p:tav tm="0">
                                          <p:val>
                                            <p:fltVal val="0"/>
                                          </p:val>
                                        </p:tav>
                                        <p:tav tm="100000">
                                          <p:val>
                                            <p:strVal val="#ppt_h"/>
                                          </p:val>
                                        </p:tav>
                                      </p:tavLst>
                                    </p:anim>
                                    <p:animEffect transition="in" filter="fade">
                                      <p:cBhvr>
                                        <p:cTn id="14"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3"/>
          <p:cNvSpPr>
            <a:spLocks noChangeArrowheads="1"/>
          </p:cNvSpPr>
          <p:nvPr/>
        </p:nvSpPr>
        <p:spPr bwMode="auto">
          <a:xfrm>
            <a:off x="406400" y="4648201"/>
            <a:ext cx="2946400" cy="1323439"/>
          </a:xfrm>
          <a:prstGeom prst="rect">
            <a:avLst/>
          </a:prstGeom>
          <a:noFill/>
          <a:ln w="9525">
            <a:noFill/>
            <a:miter lim="800000"/>
            <a:headEnd/>
            <a:tailEnd/>
          </a:ln>
          <a:effectLst/>
        </p:spPr>
        <p:txBody>
          <a:bodyPr>
            <a:spAutoFit/>
          </a:bodyPr>
          <a:lstStyle/>
          <a:p>
            <a:pPr algn="ctr">
              <a:spcBef>
                <a:spcPct val="20000"/>
              </a:spcBef>
              <a:buClr>
                <a:schemeClr val="hlink"/>
              </a:buClr>
              <a:buSzPct val="80000"/>
              <a:buFont typeface="Wingdings" pitchFamily="2" charset="2"/>
              <a:buNone/>
            </a:pPr>
            <a:r>
              <a:rPr lang="fr-FR" sz="2000" b="1">
                <a:cs typeface="Arial" charset="0"/>
              </a:rPr>
              <a:t>Nh</a:t>
            </a:r>
            <a:r>
              <a:rPr lang="fr-FR" sz="2000" b="1"/>
              <a:t>ật hoàng </a:t>
            </a:r>
            <a:r>
              <a:rPr lang="fr-FR" sz="2000" b="1">
                <a:cs typeface="Arial" charset="0"/>
              </a:rPr>
              <a:t>Hirohito tuy</a:t>
            </a:r>
            <a:r>
              <a:rPr lang="fr-FR" sz="2000" b="1"/>
              <a:t>ên bố đầu hàng Đồng minh trên chiến hạn </a:t>
            </a:r>
            <a:r>
              <a:rPr lang="fr-FR" sz="2000" b="1">
                <a:cs typeface="Arial" charset="0"/>
              </a:rPr>
              <a:t>Mitsuri ng</a:t>
            </a:r>
            <a:r>
              <a:rPr lang="fr-FR" sz="2000" b="1"/>
              <a:t>ày </a:t>
            </a:r>
            <a:r>
              <a:rPr lang="fr-FR" sz="2000" b="1">
                <a:cs typeface="Arial" charset="0"/>
              </a:rPr>
              <a:t>14/8/1945</a:t>
            </a:r>
            <a:endParaRPr lang="en-US" sz="2000" b="1">
              <a:cs typeface="Arial" charset="0"/>
            </a:endParaRPr>
          </a:p>
        </p:txBody>
      </p:sp>
      <p:grpSp>
        <p:nvGrpSpPr>
          <p:cNvPr id="3" name="Group 9"/>
          <p:cNvGrpSpPr>
            <a:grpSpLocks/>
          </p:cNvGrpSpPr>
          <p:nvPr/>
        </p:nvGrpSpPr>
        <p:grpSpPr bwMode="auto">
          <a:xfrm>
            <a:off x="1028700" y="1914525"/>
            <a:ext cx="9652000" cy="4471988"/>
            <a:chOff x="288" y="864"/>
            <a:chExt cx="4560" cy="2817"/>
          </a:xfrm>
          <a:effectLst>
            <a:glow rad="228600">
              <a:schemeClr val="accent2">
                <a:satMod val="175000"/>
                <a:alpha val="40000"/>
              </a:schemeClr>
            </a:glow>
          </a:effectLst>
        </p:grpSpPr>
        <p:pic>
          <p:nvPicPr>
            <p:cNvPr id="11" name="Picture 6" descr="Vua cuoi cung cua Nhat - Hirohito"/>
            <p:cNvPicPr>
              <a:picLocks noChangeAspect="1" noChangeArrowheads="1"/>
            </p:cNvPicPr>
            <p:nvPr/>
          </p:nvPicPr>
          <p:blipFill>
            <a:blip r:embed="rId2"/>
            <a:srcRect l="12121" r="18182" b="8410"/>
            <a:stretch>
              <a:fillRect/>
            </a:stretch>
          </p:blipFill>
          <p:spPr bwMode="auto">
            <a:xfrm>
              <a:off x="288" y="864"/>
              <a:ext cx="1440" cy="1728"/>
            </a:xfrm>
            <a:prstGeom prst="ellipse">
              <a:avLst/>
            </a:prstGeom>
            <a:ln>
              <a:noFill/>
            </a:ln>
            <a:effectLst>
              <a:softEdge rad="112500"/>
            </a:effectLst>
          </p:spPr>
        </p:pic>
        <p:pic>
          <p:nvPicPr>
            <p:cNvPr id="12" name="Picture 8" descr="japan_surrender_2[1]"/>
            <p:cNvPicPr>
              <a:picLocks noChangeAspect="1" noChangeArrowheads="1"/>
            </p:cNvPicPr>
            <p:nvPr/>
          </p:nvPicPr>
          <p:blipFill>
            <a:blip r:embed="rId3"/>
            <a:srcRect b="4308"/>
            <a:stretch>
              <a:fillRect/>
            </a:stretch>
          </p:blipFill>
          <p:spPr bwMode="auto">
            <a:xfrm>
              <a:off x="1824" y="1296"/>
              <a:ext cx="3024" cy="2385"/>
            </a:xfrm>
            <a:prstGeom prst="rect">
              <a:avLst/>
            </a:prstGeom>
            <a:noFill/>
            <a:effectLst>
              <a:glow rad="228600">
                <a:schemeClr val="accent2">
                  <a:satMod val="175000"/>
                  <a:alpha val="40000"/>
                </a:schemeClr>
              </a:glow>
            </a:effectLst>
          </p:spPr>
        </p:pic>
      </p:grpSp>
      <p:sp>
        <p:nvSpPr>
          <p:cNvPr id="195588" name="Rectangle 4"/>
          <p:cNvSpPr>
            <a:spLocks noChangeArrowheads="1"/>
          </p:cNvSpPr>
          <p:nvPr/>
        </p:nvSpPr>
        <p:spPr bwMode="auto">
          <a:xfrm>
            <a:off x="711200" y="1295400"/>
            <a:ext cx="416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buFont typeface="Wingdings" pitchFamily="2" charset="2"/>
              <a:buChar char="v"/>
            </a:pPr>
            <a:r>
              <a:rPr lang="en-US" sz="2400" b="1">
                <a:solidFill>
                  <a:schemeClr val="tx2"/>
                </a:solidFill>
              </a:rPr>
              <a:t> Kh</a:t>
            </a:r>
            <a:r>
              <a:rPr lang="en-US" sz="2400" b="1"/>
              <a:t>ách quan</a:t>
            </a:r>
          </a:p>
        </p:txBody>
      </p:sp>
      <p:sp>
        <p:nvSpPr>
          <p:cNvPr id="2" name="Title 1"/>
          <p:cNvSpPr>
            <a:spLocks/>
          </p:cNvSpPr>
          <p:nvPr/>
        </p:nvSpPr>
        <p:spPr bwMode="auto">
          <a:xfrm>
            <a:off x="2552700" y="462350"/>
            <a:ext cx="5791200" cy="563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just">
              <a:buFontTx/>
              <a:buBlip>
                <a:blip r:embed="rId4"/>
              </a:buBlip>
            </a:pPr>
            <a:r>
              <a:rPr lang="en-US" sz="2800"/>
              <a:t> Nguy</a:t>
            </a:r>
            <a:r>
              <a:rPr lang="vi-VN" sz="2800"/>
              <a:t>ê</a:t>
            </a:r>
            <a:r>
              <a:rPr lang="en-US" sz="2800"/>
              <a:t>n nh</a:t>
            </a:r>
            <a:r>
              <a:rPr lang="vi-VN" sz="2800"/>
              <a:t>ân</a:t>
            </a:r>
            <a:r>
              <a:rPr lang="en-US" sz="2800"/>
              <a:t> th</a:t>
            </a:r>
            <a:r>
              <a:rPr lang="vi-VN" sz="2800"/>
              <a:t>ắng</a:t>
            </a:r>
            <a:r>
              <a:rPr lang="en-US" sz="2800"/>
              <a:t> l</a:t>
            </a:r>
            <a:r>
              <a:rPr lang="vi-VN" sz="2800"/>
              <a:t>ợ</a:t>
            </a:r>
            <a:r>
              <a:rPr lang="en-US" sz="2800"/>
              <a:t>i</a:t>
            </a:r>
            <a:endParaRPr lang="vi-VN" sz="2800"/>
          </a:p>
        </p:txBody>
      </p:sp>
    </p:spTree>
    <p:extLst>
      <p:ext uri="{BB962C8B-B14F-4D97-AF65-F5344CB8AC3E}">
        <p14:creationId xmlns:p14="http://schemas.microsoft.com/office/powerpoint/2010/main" val="1660812721"/>
      </p:ext>
    </p:extLst>
  </p:cSld>
  <p:clrMapOvr>
    <a:masterClrMapping/>
  </p:clrMapOvr>
  <p:transition>
    <p:strips dir="rd"/>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descr="HOI NGHI THANH LAP DANG.jpg"/>
          <p:cNvPicPr>
            <a:picLocks noChangeAspect="1"/>
          </p:cNvPicPr>
          <p:nvPr/>
        </p:nvPicPr>
        <p:blipFill>
          <a:blip r:embed="rId2"/>
          <a:srcRect b="5187"/>
          <a:stretch>
            <a:fillRect/>
          </a:stretch>
        </p:blipFill>
        <p:spPr>
          <a:xfrm>
            <a:off x="260352" y="4572000"/>
            <a:ext cx="2889249" cy="1600200"/>
          </a:xfrm>
          <a:prstGeom prst="rect">
            <a:avLst/>
          </a:prstGeom>
          <a:ln w="38100">
            <a:solidFill>
              <a:srgbClr val="C00000"/>
            </a:solidFill>
          </a:ln>
          <a:effectLst>
            <a:outerShdw blurRad="292100" dist="139700" dir="2700000" algn="tl" rotWithShape="0">
              <a:srgbClr val="333333">
                <a:alpha val="65000"/>
              </a:srgbClr>
            </a:outerShdw>
          </a:effectLst>
        </p:spPr>
      </p:pic>
      <p:pic>
        <p:nvPicPr>
          <p:cNvPr id="8" name="Picture 7" descr="XVNT1930.jpg"/>
          <p:cNvPicPr>
            <a:picLocks noChangeAspect="1"/>
          </p:cNvPicPr>
          <p:nvPr/>
        </p:nvPicPr>
        <p:blipFill>
          <a:blip r:embed="rId3"/>
          <a:stretch>
            <a:fillRect/>
          </a:stretch>
        </p:blipFill>
        <p:spPr>
          <a:xfrm>
            <a:off x="2946400" y="3810000"/>
            <a:ext cx="3386667" cy="1295400"/>
          </a:xfrm>
          <a:prstGeom prst="rect">
            <a:avLst/>
          </a:prstGeom>
          <a:ln>
            <a:noFill/>
          </a:ln>
          <a:effectLst>
            <a:outerShdw blurRad="292100" dist="139700" dir="2700000" algn="tl" rotWithShape="0">
              <a:srgbClr val="333333">
                <a:alpha val="65000"/>
              </a:srgbClr>
            </a:outerShdw>
          </a:effectLst>
        </p:spPr>
      </p:pic>
      <p:pic>
        <p:nvPicPr>
          <p:cNvPr id="10" name="Picture 9" descr="25.jpg"/>
          <p:cNvPicPr>
            <a:picLocks noChangeAspect="1"/>
          </p:cNvPicPr>
          <p:nvPr/>
        </p:nvPicPr>
        <p:blipFill>
          <a:blip r:embed="rId4"/>
          <a:srcRect l="5673" t="18815" r="3528" b="8612"/>
          <a:stretch>
            <a:fillRect/>
          </a:stretch>
        </p:blipFill>
        <p:spPr>
          <a:xfrm>
            <a:off x="5892800" y="2819401"/>
            <a:ext cx="3657600" cy="1285875"/>
          </a:xfrm>
          <a:prstGeom prst="rect">
            <a:avLst/>
          </a:prstGeom>
          <a:ln w="28575">
            <a:solidFill>
              <a:srgbClr val="C00000"/>
            </a:solidFill>
          </a:ln>
          <a:effectLst>
            <a:outerShdw blurRad="292100" dist="139700" dir="2700000" algn="tl" rotWithShape="0">
              <a:srgbClr val="333333">
                <a:alpha val="65000"/>
              </a:srgbClr>
            </a:outerShdw>
          </a:effectLst>
        </p:spPr>
      </p:pic>
      <p:pic>
        <p:nvPicPr>
          <p:cNvPr id="7" name="Picture 6" descr="kh phu toan quyen.jpg"/>
          <p:cNvPicPr>
            <a:picLocks noChangeAspect="1"/>
          </p:cNvPicPr>
          <p:nvPr/>
        </p:nvPicPr>
        <p:blipFill>
          <a:blip r:embed="rId5"/>
          <a:srcRect l="29334" t="1903" r="31818" b="37214"/>
          <a:stretch>
            <a:fillRect/>
          </a:stretch>
        </p:blipFill>
        <p:spPr>
          <a:xfrm>
            <a:off x="9144001" y="1981200"/>
            <a:ext cx="2800351" cy="1600200"/>
          </a:xfrm>
          <a:prstGeom prst="rect">
            <a:avLst/>
          </a:prstGeom>
          <a:ln w="28575">
            <a:solidFill>
              <a:srgbClr val="C00000"/>
            </a:solidFill>
          </a:ln>
          <a:effectLst>
            <a:outerShdw blurRad="292100" dist="139700" dir="2700000" algn="tl" rotWithShape="0">
              <a:srgbClr val="333333">
                <a:alpha val="65000"/>
              </a:srgbClr>
            </a:outerShdw>
          </a:effectLst>
        </p:spPr>
      </p:pic>
      <p:sp>
        <p:nvSpPr>
          <p:cNvPr id="13" name="Title 1"/>
          <p:cNvSpPr txBox="1">
            <a:spLocks/>
          </p:cNvSpPr>
          <p:nvPr/>
        </p:nvSpPr>
        <p:spPr bwMode="black">
          <a:xfrm>
            <a:off x="3657600" y="5410200"/>
            <a:ext cx="8128000" cy="990600"/>
          </a:xfrm>
          <a:prstGeom prst="rect">
            <a:avLst/>
          </a:prstGeom>
          <a:noFill/>
          <a:ln w="9525">
            <a:noFill/>
            <a:miter lim="800000"/>
            <a:headEnd/>
            <a:tailEnd/>
          </a:ln>
          <a:effectLst/>
        </p:spPr>
        <p:txBody>
          <a:bodyPr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fontAlgn="base">
              <a:spcBef>
                <a:spcPct val="0"/>
              </a:spcBef>
              <a:spcAft>
                <a:spcPct val="0"/>
              </a:spcAft>
              <a:defRPr>
                <a:solidFill>
                  <a:schemeClr val="tx1"/>
                </a:solidFill>
                <a:latin typeface="Arial" charset="0"/>
              </a:defRPr>
            </a:lvl6pPr>
            <a:lvl7pPr marL="2971800" indent="-228600" fontAlgn="base">
              <a:spcBef>
                <a:spcPct val="0"/>
              </a:spcBef>
              <a:spcAft>
                <a:spcPct val="0"/>
              </a:spcAft>
              <a:defRPr>
                <a:solidFill>
                  <a:schemeClr val="tx1"/>
                </a:solidFill>
                <a:latin typeface="Arial" charset="0"/>
              </a:defRPr>
            </a:lvl7pPr>
            <a:lvl8pPr marL="3429000" indent="-228600" fontAlgn="base">
              <a:spcBef>
                <a:spcPct val="0"/>
              </a:spcBef>
              <a:spcAft>
                <a:spcPct val="0"/>
              </a:spcAft>
              <a:defRPr>
                <a:solidFill>
                  <a:schemeClr val="tx1"/>
                </a:solidFill>
                <a:latin typeface="Arial" charset="0"/>
              </a:defRPr>
            </a:lvl8pPr>
            <a:lvl9pPr marL="3886200" indent="-228600" fontAlgn="base">
              <a:spcBef>
                <a:spcPct val="0"/>
              </a:spcBef>
              <a:spcAft>
                <a:spcPct val="0"/>
              </a:spcAft>
              <a:defRPr>
                <a:solidFill>
                  <a:schemeClr val="tx1"/>
                </a:solidFill>
                <a:latin typeface="Arial" charset="0"/>
              </a:defRPr>
            </a:lvl9pPr>
          </a:lstStyle>
          <a:p>
            <a:pPr algn="ctr">
              <a:spcBef>
                <a:spcPct val="20000"/>
              </a:spcBef>
              <a:buClr>
                <a:schemeClr val="hlink"/>
              </a:buClr>
              <a:buSzPct val="80000"/>
              <a:buFont typeface="Wingdings" pitchFamily="2" charset="2"/>
              <a:buNone/>
            </a:pPr>
            <a:r>
              <a:rPr lang="fr-FR" b="1">
                <a:latin typeface="Times New Roman" pitchFamily="18" charset="0"/>
                <a:cs typeface="Arial" charset="0"/>
              </a:rPr>
              <a:t>C</a:t>
            </a:r>
            <a:r>
              <a:rPr lang="fr-FR" b="1">
                <a:latin typeface="Times New Roman" pitchFamily="18" charset="0"/>
              </a:rPr>
              <a:t>ÁCH MẠNG THÁNG TÁM LÀ KẾT QUẢ VÀ ĐỈNH CAO CỦA 15 NĂM ĐẤU TRANH CỦA TOÀN DÂN TỘC TA DƯỚI SỰ LÃNH ĐẠO CỦA ĐẢNG</a:t>
            </a:r>
            <a:endParaRPr lang="en-US" b="1">
              <a:latin typeface="Times New Roman" pitchFamily="18" charset="0"/>
              <a:cs typeface="Arial" charset="0"/>
            </a:endParaRPr>
          </a:p>
        </p:txBody>
      </p:sp>
      <p:sp>
        <p:nvSpPr>
          <p:cNvPr id="14" name="Title 1"/>
          <p:cNvSpPr txBox="1">
            <a:spLocks/>
          </p:cNvSpPr>
          <p:nvPr/>
        </p:nvSpPr>
        <p:spPr bwMode="black">
          <a:xfrm>
            <a:off x="2641600" y="3048001"/>
            <a:ext cx="3251200" cy="792163"/>
          </a:xfrm>
          <a:prstGeom prst="rect">
            <a:avLst/>
          </a:prstGeom>
          <a:noFill/>
          <a:ln w="9525">
            <a:noFill/>
            <a:miter lim="800000"/>
            <a:headEnd/>
            <a:tailEnd/>
          </a:ln>
          <a:effectLst/>
        </p:spPr>
        <p:txBody>
          <a:bodyPr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fontAlgn="base">
              <a:spcBef>
                <a:spcPct val="0"/>
              </a:spcBef>
              <a:spcAft>
                <a:spcPct val="0"/>
              </a:spcAft>
              <a:defRPr>
                <a:solidFill>
                  <a:schemeClr val="tx1"/>
                </a:solidFill>
                <a:latin typeface="Arial" charset="0"/>
              </a:defRPr>
            </a:lvl6pPr>
            <a:lvl7pPr marL="2971800" indent="-228600" fontAlgn="base">
              <a:spcBef>
                <a:spcPct val="0"/>
              </a:spcBef>
              <a:spcAft>
                <a:spcPct val="0"/>
              </a:spcAft>
              <a:defRPr>
                <a:solidFill>
                  <a:schemeClr val="tx1"/>
                </a:solidFill>
                <a:latin typeface="Arial" charset="0"/>
              </a:defRPr>
            </a:lvl7pPr>
            <a:lvl8pPr marL="3429000" indent="-228600" fontAlgn="base">
              <a:spcBef>
                <a:spcPct val="0"/>
              </a:spcBef>
              <a:spcAft>
                <a:spcPct val="0"/>
              </a:spcAft>
              <a:defRPr>
                <a:solidFill>
                  <a:schemeClr val="tx1"/>
                </a:solidFill>
                <a:latin typeface="Arial" charset="0"/>
              </a:defRPr>
            </a:lvl8pPr>
            <a:lvl9pPr marL="3886200" indent="-228600" fontAlgn="base">
              <a:spcBef>
                <a:spcPct val="0"/>
              </a:spcBef>
              <a:spcAft>
                <a:spcPct val="0"/>
              </a:spcAft>
              <a:defRPr>
                <a:solidFill>
                  <a:schemeClr val="tx1"/>
                </a:solidFill>
                <a:latin typeface="Arial" charset="0"/>
              </a:defRPr>
            </a:lvl9pPr>
          </a:lstStyle>
          <a:p>
            <a:pPr algn="ctr" eaLnBrk="0" hangingPunct="0"/>
            <a:r>
              <a:rPr lang="en-US" sz="1600" b="1">
                <a:latin typeface="Times New Roman" pitchFamily="18" charset="0"/>
                <a:cs typeface="Arial" charset="0"/>
              </a:rPr>
              <a:t>CAO TR</a:t>
            </a:r>
            <a:r>
              <a:rPr lang="en-US" sz="1600" b="1">
                <a:latin typeface="Times New Roman" pitchFamily="18" charset="0"/>
              </a:rPr>
              <a:t>ÀO </a:t>
            </a:r>
            <a:r>
              <a:rPr lang="en-US" sz="1600" b="1">
                <a:latin typeface="Times New Roman" pitchFamily="18" charset="0"/>
                <a:cs typeface="Arial" charset="0"/>
              </a:rPr>
              <a:t>1930 - 1931</a:t>
            </a:r>
          </a:p>
          <a:p>
            <a:pPr algn="ctr" eaLnBrk="0" hangingPunct="0"/>
            <a:r>
              <a:rPr lang="en-US" sz="1600" b="1">
                <a:latin typeface="Times New Roman" pitchFamily="18" charset="0"/>
                <a:cs typeface="Arial" charset="0"/>
              </a:rPr>
              <a:t>T</a:t>
            </a:r>
            <a:r>
              <a:rPr lang="en-US" sz="1600" b="1">
                <a:latin typeface="Times New Roman" pitchFamily="18" charset="0"/>
              </a:rPr>
              <a:t>ỔNG DIỄN TẬP LẦN</a:t>
            </a:r>
            <a:r>
              <a:rPr lang="en-US" sz="1600" b="1">
                <a:latin typeface="Times New Roman" pitchFamily="18" charset="0"/>
                <a:cs typeface="Arial" charset="0"/>
              </a:rPr>
              <a:t> 1</a:t>
            </a:r>
            <a:endParaRPr lang="vi-VN" sz="1600" b="1">
              <a:latin typeface="Times New Roman" pitchFamily="18" charset="0"/>
              <a:cs typeface="Arial" charset="0"/>
            </a:endParaRPr>
          </a:p>
        </p:txBody>
      </p:sp>
      <p:sp>
        <p:nvSpPr>
          <p:cNvPr id="15" name="Title 1"/>
          <p:cNvSpPr txBox="1">
            <a:spLocks/>
          </p:cNvSpPr>
          <p:nvPr/>
        </p:nvSpPr>
        <p:spPr bwMode="black">
          <a:xfrm>
            <a:off x="5791200" y="1981201"/>
            <a:ext cx="3251200" cy="792163"/>
          </a:xfrm>
          <a:prstGeom prst="rect">
            <a:avLst/>
          </a:prstGeom>
          <a:noFill/>
          <a:ln w="9525">
            <a:noFill/>
            <a:miter lim="800000"/>
            <a:headEnd/>
            <a:tailEnd/>
          </a:ln>
          <a:effectLst/>
        </p:spPr>
        <p:txBody>
          <a:bodyPr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fontAlgn="base">
              <a:spcBef>
                <a:spcPct val="0"/>
              </a:spcBef>
              <a:spcAft>
                <a:spcPct val="0"/>
              </a:spcAft>
              <a:defRPr>
                <a:solidFill>
                  <a:schemeClr val="tx1"/>
                </a:solidFill>
                <a:latin typeface="Arial" charset="0"/>
              </a:defRPr>
            </a:lvl6pPr>
            <a:lvl7pPr marL="2971800" indent="-228600" fontAlgn="base">
              <a:spcBef>
                <a:spcPct val="0"/>
              </a:spcBef>
              <a:spcAft>
                <a:spcPct val="0"/>
              </a:spcAft>
              <a:defRPr>
                <a:solidFill>
                  <a:schemeClr val="tx1"/>
                </a:solidFill>
                <a:latin typeface="Arial" charset="0"/>
              </a:defRPr>
            </a:lvl7pPr>
            <a:lvl8pPr marL="3429000" indent="-228600" fontAlgn="base">
              <a:spcBef>
                <a:spcPct val="0"/>
              </a:spcBef>
              <a:spcAft>
                <a:spcPct val="0"/>
              </a:spcAft>
              <a:defRPr>
                <a:solidFill>
                  <a:schemeClr val="tx1"/>
                </a:solidFill>
                <a:latin typeface="Arial" charset="0"/>
              </a:defRPr>
            </a:lvl8pPr>
            <a:lvl9pPr marL="3886200" indent="-228600" fontAlgn="base">
              <a:spcBef>
                <a:spcPct val="0"/>
              </a:spcBef>
              <a:spcAft>
                <a:spcPct val="0"/>
              </a:spcAft>
              <a:defRPr>
                <a:solidFill>
                  <a:schemeClr val="tx1"/>
                </a:solidFill>
                <a:latin typeface="Arial" charset="0"/>
              </a:defRPr>
            </a:lvl9pPr>
          </a:lstStyle>
          <a:p>
            <a:pPr algn="ctr" eaLnBrk="0" hangingPunct="0"/>
            <a:r>
              <a:rPr lang="en-US" sz="1600" b="1">
                <a:latin typeface="Times New Roman" pitchFamily="18" charset="0"/>
                <a:cs typeface="Arial" charset="0"/>
              </a:rPr>
              <a:t>CAO TR</a:t>
            </a:r>
            <a:r>
              <a:rPr lang="en-US" sz="1600" b="1">
                <a:latin typeface="Times New Roman" pitchFamily="18" charset="0"/>
              </a:rPr>
              <a:t>ÀO </a:t>
            </a:r>
            <a:r>
              <a:rPr lang="en-US" sz="1600" b="1">
                <a:latin typeface="Times New Roman" pitchFamily="18" charset="0"/>
                <a:cs typeface="Arial" charset="0"/>
              </a:rPr>
              <a:t>1936 - 1939</a:t>
            </a:r>
          </a:p>
          <a:p>
            <a:pPr algn="ctr" eaLnBrk="0" hangingPunct="0"/>
            <a:r>
              <a:rPr lang="en-US" sz="1600" b="1">
                <a:latin typeface="Times New Roman" pitchFamily="18" charset="0"/>
                <a:cs typeface="Arial" charset="0"/>
              </a:rPr>
              <a:t>T</a:t>
            </a:r>
            <a:r>
              <a:rPr lang="en-US" sz="1600" b="1">
                <a:latin typeface="Times New Roman" pitchFamily="18" charset="0"/>
              </a:rPr>
              <a:t>ỔNG DIỄN TẬP LẦN</a:t>
            </a:r>
            <a:r>
              <a:rPr lang="en-US" sz="1600" b="1">
                <a:latin typeface="Times New Roman" pitchFamily="18" charset="0"/>
                <a:cs typeface="Arial" charset="0"/>
              </a:rPr>
              <a:t> 2</a:t>
            </a:r>
            <a:endParaRPr lang="vi-VN" sz="1600" b="1">
              <a:latin typeface="Times New Roman" pitchFamily="18" charset="0"/>
              <a:cs typeface="Arial" charset="0"/>
            </a:endParaRPr>
          </a:p>
        </p:txBody>
      </p:sp>
      <p:sp>
        <p:nvSpPr>
          <p:cNvPr id="16" name="Title 1"/>
          <p:cNvSpPr txBox="1">
            <a:spLocks/>
          </p:cNvSpPr>
          <p:nvPr/>
        </p:nvSpPr>
        <p:spPr bwMode="black">
          <a:xfrm>
            <a:off x="8432800" y="762000"/>
            <a:ext cx="3759200" cy="1219200"/>
          </a:xfrm>
          <a:prstGeom prst="rect">
            <a:avLst/>
          </a:prstGeom>
          <a:noFill/>
          <a:ln w="9525">
            <a:noFill/>
            <a:miter lim="800000"/>
            <a:headEnd/>
            <a:tailEnd/>
          </a:ln>
          <a:effectLst/>
        </p:spPr>
        <p:txBody>
          <a:bodyPr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fontAlgn="base">
              <a:spcBef>
                <a:spcPct val="0"/>
              </a:spcBef>
              <a:spcAft>
                <a:spcPct val="0"/>
              </a:spcAft>
              <a:defRPr>
                <a:solidFill>
                  <a:schemeClr val="tx1"/>
                </a:solidFill>
                <a:latin typeface="Arial" charset="0"/>
              </a:defRPr>
            </a:lvl6pPr>
            <a:lvl7pPr marL="2971800" indent="-228600" fontAlgn="base">
              <a:spcBef>
                <a:spcPct val="0"/>
              </a:spcBef>
              <a:spcAft>
                <a:spcPct val="0"/>
              </a:spcAft>
              <a:defRPr>
                <a:solidFill>
                  <a:schemeClr val="tx1"/>
                </a:solidFill>
                <a:latin typeface="Arial" charset="0"/>
              </a:defRPr>
            </a:lvl7pPr>
            <a:lvl8pPr marL="3429000" indent="-228600" fontAlgn="base">
              <a:spcBef>
                <a:spcPct val="0"/>
              </a:spcBef>
              <a:spcAft>
                <a:spcPct val="0"/>
              </a:spcAft>
              <a:defRPr>
                <a:solidFill>
                  <a:schemeClr val="tx1"/>
                </a:solidFill>
                <a:latin typeface="Arial" charset="0"/>
              </a:defRPr>
            </a:lvl8pPr>
            <a:lvl9pPr marL="3886200" indent="-228600" fontAlgn="base">
              <a:spcBef>
                <a:spcPct val="0"/>
              </a:spcBef>
              <a:spcAft>
                <a:spcPct val="0"/>
              </a:spcAft>
              <a:defRPr>
                <a:solidFill>
                  <a:schemeClr val="tx1"/>
                </a:solidFill>
                <a:latin typeface="Arial" charset="0"/>
              </a:defRPr>
            </a:lvl9pPr>
          </a:lstStyle>
          <a:p>
            <a:pPr algn="ctr" eaLnBrk="0" hangingPunct="0"/>
            <a:r>
              <a:rPr lang="en-US" sz="1600" b="1">
                <a:latin typeface="Times New Roman" pitchFamily="18" charset="0"/>
                <a:cs typeface="Arial" charset="0"/>
              </a:rPr>
              <a:t>TH</a:t>
            </a:r>
            <a:r>
              <a:rPr lang="en-US" sz="1600" b="1">
                <a:latin typeface="Times New Roman" pitchFamily="18" charset="0"/>
              </a:rPr>
              <a:t>ỜI KỲ</a:t>
            </a:r>
            <a:r>
              <a:rPr lang="en-US" sz="1600" b="1">
                <a:latin typeface="Times New Roman" pitchFamily="18" charset="0"/>
                <a:cs typeface="Arial" charset="0"/>
              </a:rPr>
              <a:t> 1939 – 1945</a:t>
            </a:r>
            <a:r>
              <a:rPr lang="en-US" sz="1600" b="1">
                <a:latin typeface="Times New Roman" pitchFamily="18" charset="0"/>
              </a:rPr>
              <a:t> TRỰC TIẾP DẪN ĐẾN THẮNG LỢI CỦA CÁCH MẠNG THÁNG TÁM</a:t>
            </a:r>
            <a:endParaRPr lang="vi-VN" sz="1600" b="1">
              <a:latin typeface="Times New Roman" pitchFamily="18" charset="0"/>
              <a:cs typeface="Arial" charset="0"/>
            </a:endParaRPr>
          </a:p>
        </p:txBody>
      </p:sp>
      <p:sp>
        <p:nvSpPr>
          <p:cNvPr id="18" name="Title 1"/>
          <p:cNvSpPr txBox="1">
            <a:spLocks/>
          </p:cNvSpPr>
          <p:nvPr/>
        </p:nvSpPr>
        <p:spPr bwMode="black">
          <a:xfrm>
            <a:off x="203200" y="3810001"/>
            <a:ext cx="2743200" cy="715963"/>
          </a:xfrm>
          <a:prstGeom prst="rect">
            <a:avLst/>
          </a:prstGeom>
          <a:noFill/>
          <a:ln w="9525">
            <a:noFill/>
            <a:miter lim="800000"/>
            <a:headEnd/>
            <a:tailEnd/>
          </a:ln>
          <a:effectLst/>
        </p:spPr>
        <p:txBody>
          <a:bodyPr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fontAlgn="base">
              <a:spcBef>
                <a:spcPct val="0"/>
              </a:spcBef>
              <a:spcAft>
                <a:spcPct val="0"/>
              </a:spcAft>
              <a:defRPr>
                <a:solidFill>
                  <a:schemeClr val="tx1"/>
                </a:solidFill>
                <a:latin typeface="Arial" charset="0"/>
              </a:defRPr>
            </a:lvl6pPr>
            <a:lvl7pPr marL="2971800" indent="-228600" fontAlgn="base">
              <a:spcBef>
                <a:spcPct val="0"/>
              </a:spcBef>
              <a:spcAft>
                <a:spcPct val="0"/>
              </a:spcAft>
              <a:defRPr>
                <a:solidFill>
                  <a:schemeClr val="tx1"/>
                </a:solidFill>
                <a:latin typeface="Arial" charset="0"/>
              </a:defRPr>
            </a:lvl7pPr>
            <a:lvl8pPr marL="3429000" indent="-228600" fontAlgn="base">
              <a:spcBef>
                <a:spcPct val="0"/>
              </a:spcBef>
              <a:spcAft>
                <a:spcPct val="0"/>
              </a:spcAft>
              <a:defRPr>
                <a:solidFill>
                  <a:schemeClr val="tx1"/>
                </a:solidFill>
                <a:latin typeface="Arial" charset="0"/>
              </a:defRPr>
            </a:lvl8pPr>
            <a:lvl9pPr marL="3886200" indent="-228600" fontAlgn="base">
              <a:spcBef>
                <a:spcPct val="0"/>
              </a:spcBef>
              <a:spcAft>
                <a:spcPct val="0"/>
              </a:spcAft>
              <a:defRPr>
                <a:solidFill>
                  <a:schemeClr val="tx1"/>
                </a:solidFill>
                <a:latin typeface="Arial" charset="0"/>
              </a:defRPr>
            </a:lvl9pPr>
          </a:lstStyle>
          <a:p>
            <a:pPr algn="ctr" eaLnBrk="0" hangingPunct="0"/>
            <a:r>
              <a:rPr lang="en-US" sz="1600" b="1">
                <a:latin typeface="Times New Roman" pitchFamily="18" charset="0"/>
              </a:rPr>
              <a:t>ĐẢNG RA ĐỜI </a:t>
            </a:r>
            <a:r>
              <a:rPr lang="en-US" sz="1600" b="1">
                <a:latin typeface="Times New Roman" pitchFamily="18" charset="0"/>
                <a:cs typeface="Arial" charset="0"/>
              </a:rPr>
              <a:t>1930  CHU</a:t>
            </a:r>
            <a:r>
              <a:rPr lang="en-US" sz="1600" b="1">
                <a:latin typeface="Times New Roman" pitchFamily="18" charset="0"/>
              </a:rPr>
              <a:t>ẨN BỊ TẤT YẾU ĐẦU TI</a:t>
            </a:r>
            <a:r>
              <a:rPr lang="vi-VN" b="1">
                <a:latin typeface="Times New Roman" pitchFamily="18" charset="0"/>
              </a:rPr>
              <a:t>Ê</a:t>
            </a:r>
            <a:r>
              <a:rPr lang="en-US" b="1">
                <a:latin typeface="Times New Roman" pitchFamily="18" charset="0"/>
              </a:rPr>
              <a:t>N</a:t>
            </a:r>
            <a:endParaRPr lang="vi-VN" b="1">
              <a:latin typeface="Times New Roman" pitchFamily="18" charset="0"/>
            </a:endParaRPr>
          </a:p>
        </p:txBody>
      </p:sp>
      <p:sp>
        <p:nvSpPr>
          <p:cNvPr id="196619" name="Rectangle 11"/>
          <p:cNvSpPr>
            <a:spLocks noChangeArrowheads="1"/>
          </p:cNvSpPr>
          <p:nvPr/>
        </p:nvSpPr>
        <p:spPr bwMode="auto">
          <a:xfrm>
            <a:off x="2304586" y="381000"/>
            <a:ext cx="416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buFont typeface="Wingdings" pitchFamily="2" charset="2"/>
              <a:buChar char="v"/>
            </a:pPr>
            <a:r>
              <a:rPr lang="en-US" sz="2400" b="1" dirty="0">
                <a:solidFill>
                  <a:schemeClr val="tx2"/>
                </a:solidFill>
              </a:rPr>
              <a:t> </a:t>
            </a:r>
            <a:r>
              <a:rPr lang="en-US" sz="2400" b="1" dirty="0" err="1">
                <a:solidFill>
                  <a:schemeClr val="tx2"/>
                </a:solidFill>
              </a:rPr>
              <a:t>Ch</a:t>
            </a:r>
            <a:r>
              <a:rPr lang="en-US" sz="2400" b="1" dirty="0" err="1"/>
              <a:t>ủ</a:t>
            </a:r>
            <a:r>
              <a:rPr lang="en-US" sz="2400" b="1" dirty="0"/>
              <a:t> </a:t>
            </a:r>
            <a:r>
              <a:rPr lang="en-US" sz="2400" b="1" dirty="0" err="1"/>
              <a:t>quan</a:t>
            </a:r>
            <a:endParaRPr lang="en-US" sz="2400" b="1" dirty="0"/>
          </a:p>
        </p:txBody>
      </p:sp>
    </p:spTree>
    <p:extLst>
      <p:ext uri="{BB962C8B-B14F-4D97-AF65-F5344CB8AC3E}">
        <p14:creationId xmlns:p14="http://schemas.microsoft.com/office/powerpoint/2010/main" val="4177904371"/>
      </p:ext>
    </p:extLst>
  </p:cSld>
  <p:clrMapOvr>
    <a:masterClrMapping/>
  </p:clrMapOvr>
  <p:transition>
    <p:strips dir="rd"/>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bwMode="black">
          <a:xfrm>
            <a:off x="3727451" y="5495926"/>
            <a:ext cx="7582829" cy="1143000"/>
          </a:xfrm>
          <a:prstGeom prst="rect">
            <a:avLst/>
          </a:prstGeom>
          <a:noFill/>
          <a:ln w="9525">
            <a:noFill/>
            <a:miter lim="800000"/>
            <a:headEnd/>
            <a:tailEnd/>
          </a:ln>
          <a:effectLst/>
        </p:spPr>
        <p:txBody>
          <a:bodyPr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fontAlgn="base">
              <a:spcBef>
                <a:spcPct val="0"/>
              </a:spcBef>
              <a:spcAft>
                <a:spcPct val="0"/>
              </a:spcAft>
              <a:defRPr>
                <a:solidFill>
                  <a:schemeClr val="tx1"/>
                </a:solidFill>
                <a:latin typeface="Arial" charset="0"/>
              </a:defRPr>
            </a:lvl6pPr>
            <a:lvl7pPr marL="2971800" indent="-228600" fontAlgn="base">
              <a:spcBef>
                <a:spcPct val="0"/>
              </a:spcBef>
              <a:spcAft>
                <a:spcPct val="0"/>
              </a:spcAft>
              <a:defRPr>
                <a:solidFill>
                  <a:schemeClr val="tx1"/>
                </a:solidFill>
                <a:latin typeface="Arial" charset="0"/>
              </a:defRPr>
            </a:lvl7pPr>
            <a:lvl8pPr marL="3429000" indent="-228600" fontAlgn="base">
              <a:spcBef>
                <a:spcPct val="0"/>
              </a:spcBef>
              <a:spcAft>
                <a:spcPct val="0"/>
              </a:spcAft>
              <a:defRPr>
                <a:solidFill>
                  <a:schemeClr val="tx1"/>
                </a:solidFill>
                <a:latin typeface="Arial" charset="0"/>
              </a:defRPr>
            </a:lvl8pPr>
            <a:lvl9pPr marL="3886200" indent="-228600" fontAlgn="base">
              <a:spcBef>
                <a:spcPct val="0"/>
              </a:spcBef>
              <a:spcAft>
                <a:spcPct val="0"/>
              </a:spcAft>
              <a:defRPr>
                <a:solidFill>
                  <a:schemeClr val="tx1"/>
                </a:solidFill>
                <a:latin typeface="Arial" charset="0"/>
              </a:defRPr>
            </a:lvl9pPr>
          </a:lstStyle>
          <a:p>
            <a:pPr algn="ctr">
              <a:spcBef>
                <a:spcPct val="20000"/>
              </a:spcBef>
              <a:buClr>
                <a:schemeClr val="hlink"/>
              </a:buClr>
              <a:buSzPct val="80000"/>
              <a:buFont typeface="Wingdings" pitchFamily="2" charset="2"/>
              <a:buNone/>
            </a:pPr>
            <a:r>
              <a:rPr lang="fr-FR" sz="2000" b="1">
                <a:latin typeface="Times New Roman" pitchFamily="18" charset="0"/>
                <a:cs typeface="Arial" charset="0"/>
              </a:rPr>
              <a:t>M</a:t>
            </a:r>
            <a:r>
              <a:rPr lang="fr-FR" sz="2000" b="1">
                <a:latin typeface="Times New Roman" pitchFamily="18" charset="0"/>
              </a:rPr>
              <a:t>ỘT ĐẢNG MỚI 15 TUỔI ĐÃ LÃNH ĐẠO CÁCH MẠNG THÀNH CÔNG, NẮM CHÍNH QUYỀN TRONG TOÀN QUỐC</a:t>
            </a:r>
            <a:endParaRPr lang="en-US" sz="2000" b="1">
              <a:latin typeface="Times New Roman" pitchFamily="18" charset="0"/>
              <a:cs typeface="Arial" charset="0"/>
            </a:endParaRPr>
          </a:p>
        </p:txBody>
      </p:sp>
      <p:graphicFrame>
        <p:nvGraphicFramePr>
          <p:cNvPr id="21" name="Diagram 20"/>
          <p:cNvGraphicFramePr/>
          <p:nvPr/>
        </p:nvGraphicFramePr>
        <p:xfrm>
          <a:off x="1727200" y="2403475"/>
          <a:ext cx="75184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24" name="Picture 23" descr="Cờ đỏ búa liềm.png"/>
          <p:cNvPicPr>
            <a:picLocks noChangeAspect="1"/>
          </p:cNvPicPr>
          <p:nvPr/>
        </p:nvPicPr>
        <p:blipFill>
          <a:blip r:embed="rId7"/>
          <a:stretch>
            <a:fillRect/>
          </a:stretch>
        </p:blipFill>
        <p:spPr>
          <a:xfrm>
            <a:off x="-300567" y="1216026"/>
            <a:ext cx="3556000" cy="1647795"/>
          </a:xfrm>
          <a:prstGeom prst="ellipse">
            <a:avLst/>
          </a:prstGeom>
          <a:ln>
            <a:noFill/>
          </a:ln>
          <a:effectLst>
            <a:softEdge rad="112500"/>
          </a:effectLst>
        </p:spPr>
      </p:pic>
      <p:pic>
        <p:nvPicPr>
          <p:cNvPr id="25" name="Picture 24" descr="34.jpg"/>
          <p:cNvPicPr>
            <a:picLocks noChangeAspect="1"/>
          </p:cNvPicPr>
          <p:nvPr/>
        </p:nvPicPr>
        <p:blipFill>
          <a:blip r:embed="rId8"/>
          <a:srcRect b="8000"/>
          <a:stretch>
            <a:fillRect/>
          </a:stretch>
        </p:blipFill>
        <p:spPr>
          <a:xfrm>
            <a:off x="5420784" y="1514475"/>
            <a:ext cx="1996016" cy="1828800"/>
          </a:xfrm>
          <a:prstGeom prst="rect">
            <a:avLst/>
          </a:prstGeom>
          <a:ln>
            <a:noFill/>
          </a:ln>
          <a:effectLst>
            <a:outerShdw blurRad="292100" dist="139700" dir="2700000" algn="tl" rotWithShape="0">
              <a:srgbClr val="333333">
                <a:alpha val="65000"/>
              </a:srgbClr>
            </a:outerShdw>
          </a:effectLst>
        </p:spPr>
      </p:pic>
      <p:pic>
        <p:nvPicPr>
          <p:cNvPr id="19" name="Picture 18" descr="HOI NGHI THANH LAP DANG.jpg"/>
          <p:cNvPicPr>
            <a:picLocks noChangeAspect="1"/>
          </p:cNvPicPr>
          <p:nvPr/>
        </p:nvPicPr>
        <p:blipFill>
          <a:blip r:embed="rId9"/>
          <a:srcRect b="6096"/>
          <a:stretch>
            <a:fillRect/>
          </a:stretch>
        </p:blipFill>
        <p:spPr>
          <a:xfrm>
            <a:off x="101600" y="3911600"/>
            <a:ext cx="2336800" cy="1282700"/>
          </a:xfrm>
          <a:prstGeom prst="rect">
            <a:avLst/>
          </a:prstGeom>
          <a:ln>
            <a:noFill/>
          </a:ln>
          <a:effectLst>
            <a:outerShdw blurRad="292100" dist="139700" dir="2700000" algn="tl" rotWithShape="0">
              <a:srgbClr val="333333">
                <a:alpha val="65000"/>
              </a:srgbClr>
            </a:outerShdw>
          </a:effectLst>
        </p:spPr>
      </p:pic>
      <p:pic>
        <p:nvPicPr>
          <p:cNvPr id="23" name="Picture 22" descr="30.jpg"/>
          <p:cNvPicPr>
            <a:picLocks noChangeAspect="1"/>
          </p:cNvPicPr>
          <p:nvPr/>
        </p:nvPicPr>
        <p:blipFill>
          <a:blip r:embed="rId10"/>
          <a:srcRect b="14709"/>
          <a:stretch>
            <a:fillRect/>
          </a:stretch>
        </p:blipFill>
        <p:spPr>
          <a:xfrm>
            <a:off x="1828800" y="2962276"/>
            <a:ext cx="1898651" cy="1376363"/>
          </a:xfrm>
          <a:prstGeom prst="rect">
            <a:avLst/>
          </a:prstGeom>
          <a:ln>
            <a:noFill/>
          </a:ln>
          <a:effectLst>
            <a:outerShdw blurRad="292100" dist="139700" dir="2700000" algn="tl" rotWithShape="0">
              <a:srgbClr val="333333">
                <a:alpha val="65000"/>
              </a:srgbClr>
            </a:outerShdw>
          </a:effectLst>
        </p:spPr>
      </p:pic>
      <p:pic>
        <p:nvPicPr>
          <p:cNvPr id="20" name="Picture 19" descr="CHI THI N-P BAN NHAU VA HANH DONG CUA CTA.jpg"/>
          <p:cNvPicPr>
            <a:picLocks noChangeAspect="1"/>
          </p:cNvPicPr>
          <p:nvPr/>
        </p:nvPicPr>
        <p:blipFill>
          <a:blip r:embed="rId11"/>
          <a:stretch>
            <a:fillRect/>
          </a:stretch>
        </p:blipFill>
        <p:spPr>
          <a:xfrm>
            <a:off x="3556000" y="1895476"/>
            <a:ext cx="1881717" cy="1863725"/>
          </a:xfrm>
          <a:prstGeom prst="rect">
            <a:avLst/>
          </a:prstGeom>
          <a:ln>
            <a:noFill/>
          </a:ln>
          <a:effectLst>
            <a:outerShdw blurRad="292100" dist="139700" dir="2700000" algn="tl" rotWithShape="0">
              <a:srgbClr val="333333">
                <a:alpha val="65000"/>
              </a:srgbClr>
            </a:outerShdw>
          </a:effectLst>
        </p:spPr>
      </p:pic>
      <p:pic>
        <p:nvPicPr>
          <p:cNvPr id="56330" name="Picture 25" descr="BAC DOC TNDL.jpg"/>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8940800" y="2276475"/>
            <a:ext cx="2946400" cy="165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itle 1"/>
          <p:cNvSpPr txBox="1">
            <a:spLocks/>
          </p:cNvSpPr>
          <p:nvPr/>
        </p:nvSpPr>
        <p:spPr bwMode="black">
          <a:xfrm>
            <a:off x="8432800" y="4114801"/>
            <a:ext cx="3759200" cy="1381125"/>
          </a:xfrm>
          <a:prstGeom prst="rect">
            <a:avLst/>
          </a:prstGeom>
          <a:noFill/>
          <a:ln w="9525">
            <a:noFill/>
            <a:miter lim="800000"/>
            <a:headEnd/>
            <a:tailEnd/>
          </a:ln>
          <a:effectLst/>
        </p:spPr>
        <p:txBody>
          <a:bodyPr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fontAlgn="base">
              <a:spcBef>
                <a:spcPct val="0"/>
              </a:spcBef>
              <a:spcAft>
                <a:spcPct val="0"/>
              </a:spcAft>
              <a:defRPr>
                <a:solidFill>
                  <a:schemeClr val="tx1"/>
                </a:solidFill>
                <a:latin typeface="Arial" charset="0"/>
              </a:defRPr>
            </a:lvl6pPr>
            <a:lvl7pPr marL="2971800" indent="-228600" fontAlgn="base">
              <a:spcBef>
                <a:spcPct val="0"/>
              </a:spcBef>
              <a:spcAft>
                <a:spcPct val="0"/>
              </a:spcAft>
              <a:defRPr>
                <a:solidFill>
                  <a:schemeClr val="tx1"/>
                </a:solidFill>
                <a:latin typeface="Arial" charset="0"/>
              </a:defRPr>
            </a:lvl7pPr>
            <a:lvl8pPr marL="3429000" indent="-228600" fontAlgn="base">
              <a:spcBef>
                <a:spcPct val="0"/>
              </a:spcBef>
              <a:spcAft>
                <a:spcPct val="0"/>
              </a:spcAft>
              <a:defRPr>
                <a:solidFill>
                  <a:schemeClr val="tx1"/>
                </a:solidFill>
                <a:latin typeface="Arial" charset="0"/>
              </a:defRPr>
            </a:lvl8pPr>
            <a:lvl9pPr marL="3886200" indent="-228600" fontAlgn="base">
              <a:spcBef>
                <a:spcPct val="0"/>
              </a:spcBef>
              <a:spcAft>
                <a:spcPct val="0"/>
              </a:spcAft>
              <a:defRPr>
                <a:solidFill>
                  <a:schemeClr val="tx1"/>
                </a:solidFill>
                <a:latin typeface="Arial" charset="0"/>
              </a:defRPr>
            </a:lvl9pPr>
          </a:lstStyle>
          <a:p>
            <a:pPr algn="ctr">
              <a:spcBef>
                <a:spcPct val="20000"/>
              </a:spcBef>
              <a:buClr>
                <a:schemeClr val="hlink"/>
              </a:buClr>
              <a:buSzPct val="80000"/>
              <a:buFont typeface="Wingdings" pitchFamily="2" charset="2"/>
              <a:buNone/>
            </a:pPr>
            <a:r>
              <a:rPr lang="en-US" b="1">
                <a:solidFill>
                  <a:srgbClr val="7030A0"/>
                </a:solidFill>
                <a:latin typeface="Times New Roman" pitchFamily="18" charset="0"/>
                <a:cs typeface="Arial" charset="0"/>
              </a:rPr>
              <a:t>TH</a:t>
            </a:r>
            <a:r>
              <a:rPr lang="en-US" b="1">
                <a:latin typeface="Times New Roman" pitchFamily="18" charset="0"/>
              </a:rPr>
              <a:t>ÀNH QUẢ LỚN NHẤT CỦA CÁCH MẠNG THÁNG TÁM LÀ NƯỚC VIỆT NAM HOÀN TOÀN ĐỘC LẬP</a:t>
            </a:r>
            <a:endParaRPr lang="en-US" b="1">
              <a:solidFill>
                <a:srgbClr val="7030A0"/>
              </a:solidFill>
              <a:latin typeface="Times New Roman" pitchFamily="18" charset="0"/>
              <a:cs typeface="Arial" charset="0"/>
            </a:endParaRPr>
          </a:p>
        </p:txBody>
      </p:sp>
      <p:sp>
        <p:nvSpPr>
          <p:cNvPr id="197646" name="Rectangle 14"/>
          <p:cNvSpPr>
            <a:spLocks noChangeArrowheads="1"/>
          </p:cNvSpPr>
          <p:nvPr/>
        </p:nvSpPr>
        <p:spPr bwMode="auto">
          <a:xfrm>
            <a:off x="2126166" y="481361"/>
            <a:ext cx="416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buFont typeface="Wingdings" pitchFamily="2" charset="2"/>
              <a:buChar char="v"/>
            </a:pPr>
            <a:r>
              <a:rPr lang="en-US" sz="2400" b="1">
                <a:solidFill>
                  <a:schemeClr val="tx2"/>
                </a:solidFill>
              </a:rPr>
              <a:t> Ch</a:t>
            </a:r>
            <a:r>
              <a:rPr lang="en-US" sz="2400" b="1"/>
              <a:t>ủ quan</a:t>
            </a:r>
          </a:p>
        </p:txBody>
      </p:sp>
    </p:spTree>
    <p:extLst>
      <p:ext uri="{BB962C8B-B14F-4D97-AF65-F5344CB8AC3E}">
        <p14:creationId xmlns:p14="http://schemas.microsoft.com/office/powerpoint/2010/main" val="2531851540"/>
      </p:ext>
    </p:extLst>
  </p:cSld>
  <p:clrMapOvr>
    <a:masterClrMapping/>
  </p:clrMapOvr>
  <p:transition>
    <p:strips dir="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left)">
                                      <p:cBhvr>
                                        <p:cTn id="7" dur="500"/>
                                        <p:tgtEl>
                                          <p:spTgt spid="21"/>
                                        </p:tgtEl>
                                      </p:cBhvr>
                                    </p:animEffect>
                                  </p:childTnLst>
                                </p:cTn>
                              </p:par>
                              <p:par>
                                <p:cTn id="8" presetID="22" presetClass="entr" presetSubtype="8" fill="hold"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wipe(left)">
                                      <p:cBhvr>
                                        <p:cTn id="10" dur="500"/>
                                        <p:tgtEl>
                                          <p:spTgt spid="25"/>
                                        </p:tgtEl>
                                      </p:cBhvr>
                                    </p:animEffect>
                                  </p:childTnLst>
                                </p:cTn>
                              </p:par>
                              <p:par>
                                <p:cTn id="11" presetID="22" presetClass="entr" presetSubtype="8"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wipe(left)">
                                      <p:cBhvr>
                                        <p:cTn id="13" dur="500"/>
                                        <p:tgtEl>
                                          <p:spTgt spid="19"/>
                                        </p:tgtEl>
                                      </p:cBhvr>
                                    </p:animEffect>
                                  </p:childTnLst>
                                </p:cTn>
                              </p:par>
                              <p:par>
                                <p:cTn id="14" presetID="22" presetClass="entr" presetSubtype="8" fill="hold" nodeType="with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wipe(left)">
                                      <p:cBhvr>
                                        <p:cTn id="16" dur="500"/>
                                        <p:tgtEl>
                                          <p:spTgt spid="23"/>
                                        </p:tgtEl>
                                      </p:cBhvr>
                                    </p:animEffect>
                                  </p:childTnLst>
                                </p:cTn>
                              </p:par>
                              <p:par>
                                <p:cTn id="17" presetID="22" presetClass="entr" presetSubtype="8"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wipe(left)">
                                      <p:cBhvr>
                                        <p:cTn id="19" dur="500"/>
                                        <p:tgtEl>
                                          <p:spTgt spid="20"/>
                                        </p:tgtEl>
                                      </p:cBhvr>
                                    </p:animEffect>
                                  </p:childTnLst>
                                </p:cTn>
                              </p:par>
                              <p:par>
                                <p:cTn id="20" presetID="22" presetClass="entr" presetSubtype="8" fill="hold" nodeType="withEffect">
                                  <p:stCondLst>
                                    <p:cond delay="0"/>
                                  </p:stCondLst>
                                  <p:childTnLst>
                                    <p:set>
                                      <p:cBhvr>
                                        <p:cTn id="21" dur="1" fill="hold">
                                          <p:stCondLst>
                                            <p:cond delay="0"/>
                                          </p:stCondLst>
                                        </p:cTn>
                                        <p:tgtEl>
                                          <p:spTgt spid="56330"/>
                                        </p:tgtEl>
                                        <p:attrNameLst>
                                          <p:attrName>style.visibility</p:attrName>
                                        </p:attrNameLst>
                                      </p:cBhvr>
                                      <p:to>
                                        <p:strVal val="visible"/>
                                      </p:to>
                                    </p:set>
                                    <p:animEffect transition="in" filter="wipe(left)">
                                      <p:cBhvr>
                                        <p:cTn id="22" dur="500"/>
                                        <p:tgtEl>
                                          <p:spTgt spid="56330"/>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27"/>
                                        </p:tgtEl>
                                        <p:attrNameLst>
                                          <p:attrName>style.visibility</p:attrName>
                                        </p:attrNameLst>
                                      </p:cBhvr>
                                      <p:to>
                                        <p:strVal val="visible"/>
                                      </p:to>
                                    </p:set>
                                    <p:animEffect transition="in" filter="wipe(left)">
                                      <p:cBhvr>
                                        <p:cTn id="25"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1" grpId="0">
        <p:bldAsOne/>
      </p:bldGraphic>
      <p:bldP spid="27" grpId="0"/>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8658" name="Group 13"/>
          <p:cNvGrpSpPr>
            <a:grpSpLocks/>
          </p:cNvGrpSpPr>
          <p:nvPr/>
        </p:nvGrpSpPr>
        <p:grpSpPr bwMode="auto">
          <a:xfrm>
            <a:off x="5994400" y="1682751"/>
            <a:ext cx="6197600" cy="1882775"/>
            <a:chOff x="1676400" y="2895599"/>
            <a:chExt cx="5562600" cy="2057400"/>
          </a:xfrm>
        </p:grpSpPr>
        <p:sp>
          <p:nvSpPr>
            <p:cNvPr id="12" name="Cloud 11"/>
            <p:cNvSpPr/>
            <p:nvPr/>
          </p:nvSpPr>
          <p:spPr>
            <a:xfrm>
              <a:off x="1676400" y="2895599"/>
              <a:ext cx="5562600" cy="2057400"/>
            </a:xfrm>
            <a:prstGeom prst="cloud">
              <a:avLst/>
            </a:prstGeom>
            <a:solidFill>
              <a:srgbClr val="FFFFCC"/>
            </a:solidFill>
          </p:spPr>
          <p:style>
            <a:lnRef idx="2">
              <a:schemeClr val="accent6"/>
            </a:lnRef>
            <a:fillRef idx="1">
              <a:schemeClr val="lt1"/>
            </a:fillRef>
            <a:effectRef idx="0">
              <a:schemeClr val="accent6"/>
            </a:effectRef>
            <a:fontRef idx="minor">
              <a:schemeClr val="dk1"/>
            </a:fontRef>
          </p:style>
          <p:txBody>
            <a:bodyPr anchor="ctr"/>
            <a:lstStyle/>
            <a:p>
              <a:pPr algn="ctr">
                <a:defRPr/>
              </a:pPr>
              <a:endParaRPr lang="en-US" sz="1100"/>
            </a:p>
          </p:txBody>
        </p:sp>
        <p:sp>
          <p:nvSpPr>
            <p:cNvPr id="13" name="Title 1"/>
            <p:cNvSpPr txBox="1">
              <a:spLocks/>
            </p:cNvSpPr>
            <p:nvPr/>
          </p:nvSpPr>
          <p:spPr bwMode="black">
            <a:xfrm>
              <a:off x="2134251" y="3200913"/>
              <a:ext cx="4570907" cy="1599429"/>
            </a:xfrm>
            <a:prstGeom prst="rect">
              <a:avLst/>
            </a:prstGeom>
            <a:noFill/>
            <a:ln w="9525">
              <a:noFill/>
              <a:miter lim="800000"/>
              <a:headEnd/>
              <a:tailEnd/>
            </a:ln>
            <a:effectLst/>
          </p:spPr>
          <p:txBody>
            <a:bodyPr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fontAlgn="base">
                <a:spcBef>
                  <a:spcPct val="0"/>
                </a:spcBef>
                <a:spcAft>
                  <a:spcPct val="0"/>
                </a:spcAft>
                <a:defRPr>
                  <a:solidFill>
                    <a:schemeClr val="tx1"/>
                  </a:solidFill>
                  <a:latin typeface="Arial" charset="0"/>
                </a:defRPr>
              </a:lvl6pPr>
              <a:lvl7pPr marL="2971800" indent="-228600" fontAlgn="base">
                <a:spcBef>
                  <a:spcPct val="0"/>
                </a:spcBef>
                <a:spcAft>
                  <a:spcPct val="0"/>
                </a:spcAft>
                <a:defRPr>
                  <a:solidFill>
                    <a:schemeClr val="tx1"/>
                  </a:solidFill>
                  <a:latin typeface="Arial" charset="0"/>
                </a:defRPr>
              </a:lvl7pPr>
              <a:lvl8pPr marL="3429000" indent="-228600" fontAlgn="base">
                <a:spcBef>
                  <a:spcPct val="0"/>
                </a:spcBef>
                <a:spcAft>
                  <a:spcPct val="0"/>
                </a:spcAft>
                <a:defRPr>
                  <a:solidFill>
                    <a:schemeClr val="tx1"/>
                  </a:solidFill>
                  <a:latin typeface="Arial" charset="0"/>
                </a:defRPr>
              </a:lvl8pPr>
              <a:lvl9pPr marL="3886200" indent="-228600" fontAlgn="base">
                <a:spcBef>
                  <a:spcPct val="0"/>
                </a:spcBef>
                <a:spcAft>
                  <a:spcPct val="0"/>
                </a:spcAft>
                <a:defRPr>
                  <a:solidFill>
                    <a:schemeClr val="tx1"/>
                  </a:solidFill>
                  <a:latin typeface="Arial" charset="0"/>
                </a:defRPr>
              </a:lvl9pPr>
            </a:lstStyle>
            <a:p>
              <a:pPr algn="ctr">
                <a:spcBef>
                  <a:spcPct val="20000"/>
                </a:spcBef>
                <a:buClr>
                  <a:schemeClr val="hlink"/>
                </a:buClr>
                <a:buSzPct val="80000"/>
                <a:buFont typeface="Wingdings" pitchFamily="2" charset="2"/>
                <a:buNone/>
              </a:pPr>
              <a:r>
                <a:rPr lang="fr-FR" sz="1600" b="1">
                  <a:latin typeface="Times New Roman" pitchFamily="18" charset="0"/>
                  <a:cs typeface="Times New Roman" pitchFamily="18" charset="0"/>
                </a:rPr>
                <a:t>CÁC ĐỒNG CHÍ ẤY ĐÃ ĐEM XƯƠNG MÁU MÌNH VUN TƯỚI CHO CÂY CÁCH MẠNG, CHO NÊN CÂY CÁCH MẠNG ĐÃ KHAI H</a:t>
              </a:r>
              <a:r>
                <a:rPr lang="fr-FR" b="1">
                  <a:latin typeface="Times New Roman" pitchFamily="18" charset="0"/>
                </a:rPr>
                <a:t>Ó</a:t>
              </a:r>
              <a:r>
                <a:rPr lang="fr-FR" sz="1600" b="1">
                  <a:latin typeface="Times New Roman" pitchFamily="18" charset="0"/>
                  <a:cs typeface="Times New Roman" pitchFamily="18" charset="0"/>
                </a:rPr>
                <a:t>A, KẾT QUẢ </a:t>
              </a:r>
            </a:p>
            <a:p>
              <a:pPr algn="ctr">
                <a:spcBef>
                  <a:spcPct val="20000"/>
                </a:spcBef>
                <a:buClr>
                  <a:schemeClr val="hlink"/>
                </a:buClr>
                <a:buSzPct val="80000"/>
                <a:buFont typeface="Wingdings" pitchFamily="2" charset="2"/>
                <a:buNone/>
              </a:pPr>
              <a:r>
                <a:rPr lang="fr-FR" sz="1600" b="1">
                  <a:latin typeface="Times New Roman" pitchFamily="18" charset="0"/>
                  <a:cs typeface="Times New Roman" pitchFamily="18" charset="0"/>
                </a:rPr>
                <a:t>TỐT ĐẸP NHƯ NGÀY NAY  </a:t>
              </a:r>
              <a:endParaRPr lang="en-US" sz="1600" b="1">
                <a:latin typeface="Times New Roman" pitchFamily="18" charset="0"/>
                <a:cs typeface="Times New Roman" pitchFamily="18" charset="0"/>
              </a:endParaRPr>
            </a:p>
          </p:txBody>
        </p:sp>
      </p:grpSp>
      <p:pic>
        <p:nvPicPr>
          <p:cNvPr id="198661" name="Picture 4" descr="34"/>
          <p:cNvPicPr>
            <a:picLocks noChangeAspect="1" noChangeArrowheads="1"/>
          </p:cNvPicPr>
          <p:nvPr/>
        </p:nvPicPr>
        <p:blipFill>
          <a:blip r:embed="rId2">
            <a:lum bright="-6000" contrast="6000"/>
            <a:extLst>
              <a:ext uri="{28A0092B-C50C-407E-A947-70E740481C1C}">
                <a14:useLocalDpi xmlns:a14="http://schemas.microsoft.com/office/drawing/2010/main" val="0"/>
              </a:ext>
            </a:extLst>
          </a:blip>
          <a:srcRect l="2226" t="2740" r="8720" b="17809"/>
          <a:stretch>
            <a:fillRect/>
          </a:stretch>
        </p:blipFill>
        <p:spPr bwMode="auto">
          <a:xfrm>
            <a:off x="4643968" y="4038601"/>
            <a:ext cx="1960033" cy="2132013"/>
          </a:xfrm>
          <a:prstGeom prst="rect">
            <a:avLst/>
          </a:prstGeom>
          <a:noFill/>
          <a:ln w="57150">
            <a:solidFill>
              <a:srgbClr val="C00000"/>
            </a:solidFill>
            <a:miter lim="800000"/>
            <a:headEnd/>
            <a:tailEnd/>
          </a:ln>
          <a:extLst>
            <a:ext uri="{909E8E84-426E-40DD-AFC4-6F175D3DCCD1}">
              <a14:hiddenFill xmlns:a14="http://schemas.microsoft.com/office/drawing/2010/main">
                <a:solidFill>
                  <a:srgbClr val="FFFFFF"/>
                </a:solidFill>
              </a14:hiddenFill>
            </a:ext>
          </a:extLst>
        </p:spPr>
      </p:pic>
      <p:pic>
        <p:nvPicPr>
          <p:cNvPr id="198662" name="Picture 5" descr="37"/>
          <p:cNvPicPr>
            <a:picLocks noChangeAspect="1" noChangeArrowheads="1"/>
          </p:cNvPicPr>
          <p:nvPr/>
        </p:nvPicPr>
        <p:blipFill>
          <a:blip r:embed="rId3">
            <a:extLst>
              <a:ext uri="{28A0092B-C50C-407E-A947-70E740481C1C}">
                <a14:useLocalDpi xmlns:a14="http://schemas.microsoft.com/office/drawing/2010/main" val="0"/>
              </a:ext>
            </a:extLst>
          </a:blip>
          <a:srcRect l="6390" t="3076" r="6259" b="10768"/>
          <a:stretch>
            <a:fillRect/>
          </a:stretch>
        </p:blipFill>
        <p:spPr bwMode="auto">
          <a:xfrm>
            <a:off x="4470400" y="1752600"/>
            <a:ext cx="2023533" cy="1828800"/>
          </a:xfrm>
          <a:prstGeom prst="rect">
            <a:avLst/>
          </a:prstGeom>
          <a:noFill/>
          <a:ln w="57150">
            <a:solidFill>
              <a:srgbClr val="C00000"/>
            </a:solidFill>
            <a:miter lim="800000"/>
            <a:headEnd/>
            <a:tailEnd/>
          </a:ln>
          <a:extLst>
            <a:ext uri="{909E8E84-426E-40DD-AFC4-6F175D3DCCD1}">
              <a14:hiddenFill xmlns:a14="http://schemas.microsoft.com/office/drawing/2010/main">
                <a:solidFill>
                  <a:srgbClr val="FFFFFF"/>
                </a:solidFill>
              </a14:hiddenFill>
            </a:ext>
          </a:extLst>
        </p:spPr>
      </p:pic>
      <p:pic>
        <p:nvPicPr>
          <p:cNvPr id="198663" name="Picture 5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33600" y="1751013"/>
            <a:ext cx="2125133" cy="1814512"/>
          </a:xfrm>
          <a:prstGeom prst="rect">
            <a:avLst/>
          </a:prstGeom>
          <a:noFill/>
          <a:ln w="57150">
            <a:solidFill>
              <a:srgbClr val="C00000"/>
            </a:solidFill>
            <a:miter lim="800000"/>
            <a:headEnd/>
            <a:tailEnd/>
          </a:ln>
          <a:extLst>
            <a:ext uri="{909E8E84-426E-40DD-AFC4-6F175D3DCCD1}">
              <a14:hiddenFill xmlns:a14="http://schemas.microsoft.com/office/drawing/2010/main">
                <a:solidFill>
                  <a:srgbClr val="FFFFFF"/>
                </a:solidFill>
              </a14:hiddenFill>
            </a:ext>
          </a:extLst>
        </p:spPr>
      </p:pic>
      <p:pic>
        <p:nvPicPr>
          <p:cNvPr id="198664" name="Picture 2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33600" y="4067176"/>
            <a:ext cx="2235200" cy="2105025"/>
          </a:xfrm>
          <a:prstGeom prst="rect">
            <a:avLst/>
          </a:prstGeom>
          <a:noFill/>
          <a:ln w="57150">
            <a:solidFill>
              <a:srgbClr val="C00000"/>
            </a:solidFill>
            <a:miter lim="800000"/>
            <a:headEnd/>
            <a:tailEnd/>
          </a:ln>
          <a:extLst>
            <a:ext uri="{909E8E84-426E-40DD-AFC4-6F175D3DCCD1}">
              <a14:hiddenFill xmlns:a14="http://schemas.microsoft.com/office/drawing/2010/main">
                <a:solidFill>
                  <a:srgbClr val="FFFFFF"/>
                </a:solidFill>
              </a14:hiddenFill>
            </a:ext>
          </a:extLst>
        </p:spPr>
      </p:pic>
      <p:pic>
        <p:nvPicPr>
          <p:cNvPr id="31" name="Picture 30" descr="Nguyen_Van_Cu.jpg"/>
          <p:cNvPicPr>
            <a:picLocks noChangeAspect="1"/>
          </p:cNvPicPr>
          <p:nvPr/>
        </p:nvPicPr>
        <p:blipFill>
          <a:blip r:embed="rId6"/>
          <a:stretch>
            <a:fillRect/>
          </a:stretch>
        </p:blipFill>
        <p:spPr>
          <a:xfrm>
            <a:off x="9652001" y="3983039"/>
            <a:ext cx="2165351" cy="2193925"/>
          </a:xfrm>
          <a:prstGeom prst="rect">
            <a:avLst/>
          </a:prstGeom>
          <a:ln w="38100">
            <a:solidFill>
              <a:srgbClr val="CC0000"/>
            </a:solidFill>
          </a:ln>
          <a:effectLst>
            <a:outerShdw blurRad="292100" dist="139700" dir="2700000" algn="tl" rotWithShape="0">
              <a:srgbClr val="333333">
                <a:alpha val="65000"/>
              </a:srgbClr>
            </a:outerShdw>
          </a:effectLst>
        </p:spPr>
      </p:pic>
      <p:pic>
        <p:nvPicPr>
          <p:cNvPr id="32" name="Picture 31" descr="Ha_Huy_Tap.jpg"/>
          <p:cNvPicPr>
            <a:picLocks noChangeAspect="1"/>
          </p:cNvPicPr>
          <p:nvPr/>
        </p:nvPicPr>
        <p:blipFill>
          <a:blip r:embed="rId7"/>
          <a:stretch>
            <a:fillRect/>
          </a:stretch>
        </p:blipFill>
        <p:spPr>
          <a:xfrm>
            <a:off x="7315201" y="3998913"/>
            <a:ext cx="2070100" cy="2209800"/>
          </a:xfrm>
          <a:prstGeom prst="rect">
            <a:avLst/>
          </a:prstGeom>
          <a:ln w="38100">
            <a:solidFill>
              <a:srgbClr val="CC0000"/>
            </a:solidFill>
          </a:ln>
          <a:effectLst>
            <a:outerShdw blurRad="292100" dist="139700" dir="2700000" algn="tl" rotWithShape="0">
              <a:srgbClr val="333333">
                <a:alpha val="65000"/>
              </a:srgbClr>
            </a:outerShdw>
          </a:effectLst>
        </p:spPr>
      </p:pic>
      <p:sp>
        <p:nvSpPr>
          <p:cNvPr id="33" name="Rounded Rectangle 32"/>
          <p:cNvSpPr/>
          <p:nvPr/>
        </p:nvSpPr>
        <p:spPr>
          <a:xfrm>
            <a:off x="7283451" y="6324600"/>
            <a:ext cx="2063749" cy="457200"/>
          </a:xfrm>
          <a:prstGeom prst="roundRect">
            <a:avLst/>
          </a:prstGeom>
          <a:ln>
            <a:solidFill>
              <a:srgbClr val="CC0000"/>
            </a:solidFill>
          </a:ln>
        </p:spPr>
        <p:style>
          <a:lnRef idx="2">
            <a:schemeClr val="dk1"/>
          </a:lnRef>
          <a:fillRef idx="1">
            <a:schemeClr val="lt1"/>
          </a:fillRef>
          <a:effectRef idx="0">
            <a:schemeClr val="dk1"/>
          </a:effectRef>
          <a:fontRef idx="minor">
            <a:schemeClr val="dk1"/>
          </a:fontRef>
        </p:style>
        <p:txBody>
          <a:bodyPr anchor="ctr"/>
          <a:lstStyle/>
          <a:p>
            <a:pPr algn="ctr"/>
            <a:r>
              <a:rPr lang="en-US" b="1">
                <a:solidFill>
                  <a:schemeClr val="tx1"/>
                </a:solidFill>
                <a:latin typeface="Times New Roman" pitchFamily="18" charset="0"/>
              </a:rPr>
              <a:t>Hà Huy Tập</a:t>
            </a:r>
          </a:p>
        </p:txBody>
      </p:sp>
      <p:sp>
        <p:nvSpPr>
          <p:cNvPr id="34" name="Rounded Rectangle 33"/>
          <p:cNvSpPr/>
          <p:nvPr/>
        </p:nvSpPr>
        <p:spPr>
          <a:xfrm>
            <a:off x="9652000" y="6327775"/>
            <a:ext cx="2540000" cy="457200"/>
          </a:xfrm>
          <a:prstGeom prst="roundRect">
            <a:avLst/>
          </a:prstGeom>
          <a:ln>
            <a:solidFill>
              <a:srgbClr val="CC0000"/>
            </a:solidFill>
          </a:ln>
        </p:spPr>
        <p:style>
          <a:lnRef idx="2">
            <a:schemeClr val="dk1"/>
          </a:lnRef>
          <a:fillRef idx="1">
            <a:schemeClr val="lt1"/>
          </a:fillRef>
          <a:effectRef idx="0">
            <a:schemeClr val="dk1"/>
          </a:effectRef>
          <a:fontRef idx="minor">
            <a:schemeClr val="dk1"/>
          </a:fontRef>
        </p:style>
        <p:txBody>
          <a:bodyPr anchor="ctr"/>
          <a:lstStyle/>
          <a:p>
            <a:pPr algn="ctr"/>
            <a:r>
              <a:rPr lang="en-US" sz="1600" b="1">
                <a:solidFill>
                  <a:srgbClr val="1A1A70"/>
                </a:solidFill>
                <a:latin typeface="Times New Roman" pitchFamily="18" charset="0"/>
                <a:cs typeface="Arial" charset="0"/>
              </a:rPr>
              <a:t>Ngu</a:t>
            </a:r>
            <a:r>
              <a:rPr lang="en-US" b="1">
                <a:solidFill>
                  <a:schemeClr val="tx1"/>
                </a:solidFill>
                <a:latin typeface="Times New Roman" pitchFamily="18" charset="0"/>
              </a:rPr>
              <a:t>yễn </a:t>
            </a:r>
            <a:r>
              <a:rPr lang="en-US" sz="1600" b="1">
                <a:solidFill>
                  <a:srgbClr val="1A1A70"/>
                </a:solidFill>
                <a:latin typeface="Times New Roman" pitchFamily="18" charset="0"/>
                <a:cs typeface="Arial" charset="0"/>
              </a:rPr>
              <a:t>V</a:t>
            </a:r>
            <a:r>
              <a:rPr lang="en-US" b="1">
                <a:solidFill>
                  <a:schemeClr val="tx1"/>
                </a:solidFill>
                <a:latin typeface="Times New Roman" pitchFamily="18" charset="0"/>
              </a:rPr>
              <a:t>ăn Cừ</a:t>
            </a:r>
          </a:p>
        </p:txBody>
      </p:sp>
      <p:sp>
        <p:nvSpPr>
          <p:cNvPr id="36" name="Rounded Rectangle 35"/>
          <p:cNvSpPr/>
          <p:nvPr/>
        </p:nvSpPr>
        <p:spPr>
          <a:xfrm>
            <a:off x="2067984" y="3711576"/>
            <a:ext cx="2235200" cy="403225"/>
          </a:xfrm>
          <a:prstGeom prst="roundRect">
            <a:avLst/>
          </a:prstGeom>
          <a:ln>
            <a:solidFill>
              <a:srgbClr val="CC0000"/>
            </a:solidFill>
          </a:ln>
        </p:spPr>
        <p:style>
          <a:lnRef idx="2">
            <a:schemeClr val="dk1"/>
          </a:lnRef>
          <a:fillRef idx="1">
            <a:schemeClr val="lt1"/>
          </a:fillRef>
          <a:effectRef idx="0">
            <a:schemeClr val="dk1"/>
          </a:effectRef>
          <a:fontRef idx="minor">
            <a:schemeClr val="dk1"/>
          </a:fontRef>
        </p:style>
        <p:txBody>
          <a:bodyPr anchor="ctr"/>
          <a:lstStyle/>
          <a:p>
            <a:pPr algn="ctr"/>
            <a:r>
              <a:rPr lang="en-US" b="1">
                <a:solidFill>
                  <a:schemeClr val="tx1"/>
                </a:solidFill>
                <a:latin typeface="Times New Roman" pitchFamily="18" charset="0"/>
              </a:rPr>
              <a:t>Trần Phú</a:t>
            </a:r>
          </a:p>
        </p:txBody>
      </p:sp>
      <p:sp>
        <p:nvSpPr>
          <p:cNvPr id="37" name="Rounded Rectangle 36"/>
          <p:cNvSpPr/>
          <p:nvPr/>
        </p:nvSpPr>
        <p:spPr>
          <a:xfrm>
            <a:off x="4470400" y="3711576"/>
            <a:ext cx="2235200" cy="403225"/>
          </a:xfrm>
          <a:prstGeom prst="roundRect">
            <a:avLst/>
          </a:prstGeom>
          <a:ln>
            <a:solidFill>
              <a:srgbClr val="CC0000"/>
            </a:solidFill>
          </a:ln>
        </p:spPr>
        <p:style>
          <a:lnRef idx="2">
            <a:schemeClr val="dk1"/>
          </a:lnRef>
          <a:fillRef idx="1">
            <a:schemeClr val="lt1"/>
          </a:fillRef>
          <a:effectRef idx="0">
            <a:schemeClr val="dk1"/>
          </a:effectRef>
          <a:fontRef idx="minor">
            <a:schemeClr val="dk1"/>
          </a:fontRef>
        </p:style>
        <p:txBody>
          <a:bodyPr anchor="ctr"/>
          <a:lstStyle/>
          <a:p>
            <a:pPr algn="ctr"/>
            <a:r>
              <a:rPr lang="en-US" b="1">
                <a:solidFill>
                  <a:srgbClr val="1A1A70"/>
                </a:solidFill>
                <a:latin typeface="Times New Roman" pitchFamily="18" charset="0"/>
                <a:cs typeface="Arial" charset="0"/>
              </a:rPr>
              <a:t>Ng</a:t>
            </a:r>
            <a:r>
              <a:rPr lang="en-US" b="1">
                <a:solidFill>
                  <a:schemeClr val="tx1"/>
                </a:solidFill>
                <a:latin typeface="Times New Roman" pitchFamily="18" charset="0"/>
              </a:rPr>
              <a:t>ô Gia Tự</a:t>
            </a:r>
          </a:p>
        </p:txBody>
      </p:sp>
      <p:sp>
        <p:nvSpPr>
          <p:cNvPr id="38" name="Rounded Rectangle 37"/>
          <p:cNvSpPr/>
          <p:nvPr/>
        </p:nvSpPr>
        <p:spPr>
          <a:xfrm>
            <a:off x="2032000" y="6324600"/>
            <a:ext cx="2336800" cy="457200"/>
          </a:xfrm>
          <a:prstGeom prst="roundRect">
            <a:avLst/>
          </a:prstGeom>
          <a:ln>
            <a:solidFill>
              <a:srgbClr val="CC0000"/>
            </a:solidFill>
          </a:ln>
        </p:spPr>
        <p:style>
          <a:lnRef idx="2">
            <a:schemeClr val="dk1"/>
          </a:lnRef>
          <a:fillRef idx="1">
            <a:schemeClr val="lt1"/>
          </a:fillRef>
          <a:effectRef idx="0">
            <a:schemeClr val="dk1"/>
          </a:effectRef>
          <a:fontRef idx="minor">
            <a:schemeClr val="dk1"/>
          </a:fontRef>
        </p:style>
        <p:txBody>
          <a:bodyPr anchor="ctr"/>
          <a:lstStyle/>
          <a:p>
            <a:pPr algn="ctr"/>
            <a:r>
              <a:rPr lang="en-US" b="1">
                <a:solidFill>
                  <a:schemeClr val="tx1"/>
                </a:solidFill>
                <a:latin typeface="Times New Roman" pitchFamily="18" charset="0"/>
              </a:rPr>
              <a:t>Lê Hồng Phong</a:t>
            </a:r>
          </a:p>
        </p:txBody>
      </p:sp>
      <p:sp>
        <p:nvSpPr>
          <p:cNvPr id="39" name="Rounded Rectangle 38"/>
          <p:cNvSpPr/>
          <p:nvPr/>
        </p:nvSpPr>
        <p:spPr>
          <a:xfrm>
            <a:off x="4470400" y="6324600"/>
            <a:ext cx="2336800" cy="457200"/>
          </a:xfrm>
          <a:prstGeom prst="roundRect">
            <a:avLst/>
          </a:prstGeom>
          <a:ln>
            <a:solidFill>
              <a:srgbClr val="CC0000"/>
            </a:solidFill>
          </a:ln>
        </p:spPr>
        <p:style>
          <a:lnRef idx="2">
            <a:schemeClr val="dk1"/>
          </a:lnRef>
          <a:fillRef idx="1">
            <a:schemeClr val="lt1"/>
          </a:fillRef>
          <a:effectRef idx="0">
            <a:schemeClr val="dk1"/>
          </a:effectRef>
          <a:fontRef idx="minor">
            <a:schemeClr val="dk1"/>
          </a:fontRef>
        </p:style>
        <p:txBody>
          <a:bodyPr anchor="ctr"/>
          <a:lstStyle/>
          <a:p>
            <a:pPr algn="ctr"/>
            <a:r>
              <a:rPr lang="en-US" sz="1400" b="1">
                <a:solidFill>
                  <a:srgbClr val="1A1A70"/>
                </a:solidFill>
                <a:latin typeface="Times New Roman" pitchFamily="18" charset="0"/>
                <a:cs typeface="Arial" charset="0"/>
              </a:rPr>
              <a:t>Nguy</a:t>
            </a:r>
            <a:r>
              <a:rPr lang="en-US" b="1">
                <a:solidFill>
                  <a:schemeClr val="tx1"/>
                </a:solidFill>
                <a:latin typeface="Times New Roman" pitchFamily="18" charset="0"/>
              </a:rPr>
              <a:t>ễn Thị Minh Khai</a:t>
            </a:r>
          </a:p>
        </p:txBody>
      </p:sp>
      <p:sp>
        <p:nvSpPr>
          <p:cNvPr id="198673" name="Rectangle 17"/>
          <p:cNvSpPr>
            <a:spLocks noChangeArrowheads="1"/>
          </p:cNvSpPr>
          <p:nvPr/>
        </p:nvSpPr>
        <p:spPr bwMode="auto">
          <a:xfrm>
            <a:off x="2307168" y="441326"/>
            <a:ext cx="23368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buFont typeface="Wingdings" pitchFamily="2" charset="2"/>
              <a:buChar char="v"/>
            </a:pPr>
            <a:r>
              <a:rPr lang="en-US" sz="2000" b="1">
                <a:solidFill>
                  <a:schemeClr val="tx2"/>
                </a:solidFill>
              </a:rPr>
              <a:t> Ch</a:t>
            </a:r>
            <a:r>
              <a:rPr lang="en-US" sz="2000" b="1"/>
              <a:t>ủ quan</a:t>
            </a:r>
          </a:p>
        </p:txBody>
      </p:sp>
    </p:spTree>
    <p:extLst>
      <p:ext uri="{BB962C8B-B14F-4D97-AF65-F5344CB8AC3E}">
        <p14:creationId xmlns:p14="http://schemas.microsoft.com/office/powerpoint/2010/main" val="1969706778"/>
      </p:ext>
    </p:extLst>
  </p:cSld>
  <p:clrMapOvr>
    <a:masterClrMapping/>
  </p:clrMapOvr>
  <p:transition>
    <p:strips dir="rd"/>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p:cNvSpPr>
          <p:nvPr/>
        </p:nvSpPr>
        <p:spPr bwMode="auto">
          <a:xfrm>
            <a:off x="2390078" y="384718"/>
            <a:ext cx="5080000" cy="563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buFontTx/>
              <a:buBlip>
                <a:blip r:embed="rId2"/>
              </a:buBlip>
            </a:pPr>
            <a:r>
              <a:rPr lang="en-US" sz="2800" b="1"/>
              <a:t> Bài học kinh nghiệm</a:t>
            </a:r>
            <a:endParaRPr lang="vi-VN" sz="2800" b="1"/>
          </a:p>
        </p:txBody>
      </p:sp>
      <p:sp>
        <p:nvSpPr>
          <p:cNvPr id="199684" name="Rectangle 4"/>
          <p:cNvSpPr>
            <a:spLocks noChangeArrowheads="1"/>
          </p:cNvSpPr>
          <p:nvPr/>
        </p:nvSpPr>
        <p:spPr bwMode="ltGray">
          <a:xfrm>
            <a:off x="508000" y="1390651"/>
            <a:ext cx="11074400" cy="4854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indent="381000" algn="just">
              <a:lnSpc>
                <a:spcPct val="120000"/>
              </a:lnSpc>
              <a:buFontTx/>
              <a:buChar char="-"/>
            </a:pPr>
            <a:r>
              <a:rPr lang="pt-BR" sz="2600" dirty="0"/>
              <a:t>Giương cao ngọn cờ độc lập dân tộc, kết hợp đúng đắn 2 nhiệm vụ chống đế quốc và chống phong kiến</a:t>
            </a:r>
          </a:p>
          <a:p>
            <a:pPr indent="381000" algn="just">
              <a:lnSpc>
                <a:spcPct val="120000"/>
              </a:lnSpc>
              <a:buFontTx/>
              <a:buChar char="-"/>
            </a:pPr>
            <a:r>
              <a:rPr lang="pt-BR" sz="2600" dirty="0"/>
              <a:t>Toàn dân nổi dậy trên nền tảng của liên minh công – nông</a:t>
            </a:r>
          </a:p>
          <a:p>
            <a:pPr indent="381000" algn="just">
              <a:lnSpc>
                <a:spcPct val="120000"/>
              </a:lnSpc>
              <a:buFontTx/>
              <a:buChar char="-"/>
            </a:pPr>
            <a:r>
              <a:rPr lang="pt-BR" sz="2600" dirty="0"/>
              <a:t>Lợi dụng mâu thuẫn trong hàng ngũ kẻ thù</a:t>
            </a:r>
          </a:p>
          <a:p>
            <a:pPr indent="381000" algn="just">
              <a:lnSpc>
                <a:spcPct val="120000"/>
              </a:lnSpc>
              <a:buFontTx/>
              <a:buChar char="-"/>
            </a:pPr>
            <a:r>
              <a:rPr lang="pt-BR" sz="2600" dirty="0"/>
              <a:t>Kiên quyết dùng bạo lực cách mạng và biết sử dụng bạo lực cách mạng một cách thích hợp để đập tan bộ máy nhà nước cũ, lập ra bộ máy nhà nước của nhân dân</a:t>
            </a:r>
          </a:p>
          <a:p>
            <a:pPr indent="381000" algn="just">
              <a:lnSpc>
                <a:spcPct val="120000"/>
              </a:lnSpc>
              <a:buFontTx/>
              <a:buChar char="-"/>
            </a:pPr>
            <a:r>
              <a:rPr lang="pt-BR" sz="2600" dirty="0"/>
              <a:t>Nắm vững nghệ thuật khởi nghĩa, nghệ thuật chọn thời cơ</a:t>
            </a:r>
          </a:p>
          <a:p>
            <a:pPr indent="381000" algn="just">
              <a:lnSpc>
                <a:spcPct val="120000"/>
              </a:lnSpc>
              <a:buFontTx/>
              <a:buChar char="-"/>
            </a:pPr>
            <a:r>
              <a:rPr lang="pt-BR" sz="2600" dirty="0"/>
              <a:t>Xây dựng một Đảng Mác – Lênin đủ sức lãnh đạo tổng khởi nghĩa giành chính quyền</a:t>
            </a:r>
          </a:p>
        </p:txBody>
      </p:sp>
    </p:spTree>
    <p:extLst>
      <p:ext uri="{BB962C8B-B14F-4D97-AF65-F5344CB8AC3E}">
        <p14:creationId xmlns:p14="http://schemas.microsoft.com/office/powerpoint/2010/main" val="389204270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199684">
                                            <p:txEl>
                                              <p:pRg st="0" end="0"/>
                                            </p:txEl>
                                          </p:spTgt>
                                        </p:tgtEl>
                                        <p:attrNameLst>
                                          <p:attrName>style.visibility</p:attrName>
                                        </p:attrNameLst>
                                      </p:cBhvr>
                                      <p:to>
                                        <p:strVal val="visible"/>
                                      </p:to>
                                    </p:set>
                                    <p:animEffect transition="in" filter="checkerboard(across)">
                                      <p:cBhvr>
                                        <p:cTn id="7" dur="500"/>
                                        <p:tgtEl>
                                          <p:spTgt spid="199684">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10" fill="hold" nodeType="clickEffect">
                                  <p:stCondLst>
                                    <p:cond delay="0"/>
                                  </p:stCondLst>
                                  <p:childTnLst>
                                    <p:set>
                                      <p:cBhvr>
                                        <p:cTn id="11" dur="1" fill="hold">
                                          <p:stCondLst>
                                            <p:cond delay="0"/>
                                          </p:stCondLst>
                                        </p:cTn>
                                        <p:tgtEl>
                                          <p:spTgt spid="199684">
                                            <p:txEl>
                                              <p:pRg st="1" end="1"/>
                                            </p:txEl>
                                          </p:spTgt>
                                        </p:tgtEl>
                                        <p:attrNameLst>
                                          <p:attrName>style.visibility</p:attrName>
                                        </p:attrNameLst>
                                      </p:cBhvr>
                                      <p:to>
                                        <p:strVal val="visible"/>
                                      </p:to>
                                    </p:set>
                                    <p:animEffect transition="in" filter="checkerboard(across)">
                                      <p:cBhvr>
                                        <p:cTn id="12" dur="500"/>
                                        <p:tgtEl>
                                          <p:spTgt spid="199684">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5" presetClass="entr" presetSubtype="10" fill="hold" nodeType="clickEffect">
                                  <p:stCondLst>
                                    <p:cond delay="0"/>
                                  </p:stCondLst>
                                  <p:childTnLst>
                                    <p:set>
                                      <p:cBhvr>
                                        <p:cTn id="16" dur="1" fill="hold">
                                          <p:stCondLst>
                                            <p:cond delay="0"/>
                                          </p:stCondLst>
                                        </p:cTn>
                                        <p:tgtEl>
                                          <p:spTgt spid="199684">
                                            <p:txEl>
                                              <p:pRg st="2" end="2"/>
                                            </p:txEl>
                                          </p:spTgt>
                                        </p:tgtEl>
                                        <p:attrNameLst>
                                          <p:attrName>style.visibility</p:attrName>
                                        </p:attrNameLst>
                                      </p:cBhvr>
                                      <p:to>
                                        <p:strVal val="visible"/>
                                      </p:to>
                                    </p:set>
                                    <p:animEffect transition="in" filter="checkerboard(across)">
                                      <p:cBhvr>
                                        <p:cTn id="17" dur="500"/>
                                        <p:tgtEl>
                                          <p:spTgt spid="199684">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5" presetClass="entr" presetSubtype="10" fill="hold" nodeType="clickEffect">
                                  <p:stCondLst>
                                    <p:cond delay="0"/>
                                  </p:stCondLst>
                                  <p:childTnLst>
                                    <p:set>
                                      <p:cBhvr>
                                        <p:cTn id="21" dur="1" fill="hold">
                                          <p:stCondLst>
                                            <p:cond delay="0"/>
                                          </p:stCondLst>
                                        </p:cTn>
                                        <p:tgtEl>
                                          <p:spTgt spid="199684">
                                            <p:txEl>
                                              <p:pRg st="3" end="3"/>
                                            </p:txEl>
                                          </p:spTgt>
                                        </p:tgtEl>
                                        <p:attrNameLst>
                                          <p:attrName>style.visibility</p:attrName>
                                        </p:attrNameLst>
                                      </p:cBhvr>
                                      <p:to>
                                        <p:strVal val="visible"/>
                                      </p:to>
                                    </p:set>
                                    <p:animEffect transition="in" filter="checkerboard(across)">
                                      <p:cBhvr>
                                        <p:cTn id="22" dur="500"/>
                                        <p:tgtEl>
                                          <p:spTgt spid="199684">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5" presetClass="entr" presetSubtype="10" fill="hold" nodeType="clickEffect">
                                  <p:stCondLst>
                                    <p:cond delay="0"/>
                                  </p:stCondLst>
                                  <p:childTnLst>
                                    <p:set>
                                      <p:cBhvr>
                                        <p:cTn id="26" dur="1" fill="hold">
                                          <p:stCondLst>
                                            <p:cond delay="0"/>
                                          </p:stCondLst>
                                        </p:cTn>
                                        <p:tgtEl>
                                          <p:spTgt spid="199684">
                                            <p:txEl>
                                              <p:pRg st="4" end="4"/>
                                            </p:txEl>
                                          </p:spTgt>
                                        </p:tgtEl>
                                        <p:attrNameLst>
                                          <p:attrName>style.visibility</p:attrName>
                                        </p:attrNameLst>
                                      </p:cBhvr>
                                      <p:to>
                                        <p:strVal val="visible"/>
                                      </p:to>
                                    </p:set>
                                    <p:animEffect transition="in" filter="checkerboard(across)">
                                      <p:cBhvr>
                                        <p:cTn id="27" dur="500"/>
                                        <p:tgtEl>
                                          <p:spTgt spid="199684">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5" presetClass="entr" presetSubtype="10" fill="hold" nodeType="clickEffect">
                                  <p:stCondLst>
                                    <p:cond delay="0"/>
                                  </p:stCondLst>
                                  <p:childTnLst>
                                    <p:set>
                                      <p:cBhvr>
                                        <p:cTn id="31" dur="1" fill="hold">
                                          <p:stCondLst>
                                            <p:cond delay="0"/>
                                          </p:stCondLst>
                                        </p:cTn>
                                        <p:tgtEl>
                                          <p:spTgt spid="199684">
                                            <p:txEl>
                                              <p:pRg st="5" end="5"/>
                                            </p:txEl>
                                          </p:spTgt>
                                        </p:tgtEl>
                                        <p:attrNameLst>
                                          <p:attrName>style.visibility</p:attrName>
                                        </p:attrNameLst>
                                      </p:cBhvr>
                                      <p:to>
                                        <p:strVal val="visible"/>
                                      </p:to>
                                    </p:set>
                                    <p:animEffect transition="in" filter="checkerboard(across)">
                                      <p:cBhvr>
                                        <p:cTn id="32" dur="500"/>
                                        <p:tgtEl>
                                          <p:spTgt spid="19968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4"/>
          <p:cNvSpPr txBox="1">
            <a:spLocks noChangeArrowheads="1"/>
          </p:cNvSpPr>
          <p:nvPr/>
        </p:nvSpPr>
        <p:spPr bwMode="auto">
          <a:xfrm>
            <a:off x="403497" y="1657894"/>
            <a:ext cx="1582057" cy="4495800"/>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marL="342900" indent="-342900"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lnSpc>
                <a:spcPct val="90000"/>
              </a:lnSpc>
              <a:spcBef>
                <a:spcPct val="20000"/>
              </a:spcBef>
              <a:buClr>
                <a:schemeClr val="hlink"/>
              </a:buClr>
              <a:buFont typeface="Wingdings" pitchFamily="2" charset="2"/>
              <a:buNone/>
            </a:pPr>
            <a:r>
              <a:rPr lang="en-US" sz="2400" b="1">
                <a:latin typeface="Times New Roman" pitchFamily="18" charset="0"/>
                <a:cs typeface="Times New Roman" pitchFamily="18" charset="0"/>
              </a:rPr>
              <a:t>CHIẾM</a:t>
            </a:r>
          </a:p>
          <a:p>
            <a:pPr algn="ctr" eaLnBrk="1" hangingPunct="1">
              <a:lnSpc>
                <a:spcPct val="90000"/>
              </a:lnSpc>
              <a:spcBef>
                <a:spcPct val="20000"/>
              </a:spcBef>
              <a:buClr>
                <a:schemeClr val="hlink"/>
              </a:buClr>
              <a:buFont typeface="Wingdings" pitchFamily="2" charset="2"/>
              <a:buNone/>
            </a:pPr>
            <a:r>
              <a:rPr lang="en-US" sz="2400" b="1">
                <a:latin typeface="Times New Roman" pitchFamily="18" charset="0"/>
                <a:cs typeface="Times New Roman" pitchFamily="18" charset="0"/>
              </a:rPr>
              <a:t>RUỘNG</a:t>
            </a:r>
          </a:p>
          <a:p>
            <a:pPr algn="ctr" eaLnBrk="1" hangingPunct="1">
              <a:lnSpc>
                <a:spcPct val="90000"/>
              </a:lnSpc>
              <a:spcBef>
                <a:spcPct val="20000"/>
              </a:spcBef>
              <a:buClr>
                <a:schemeClr val="hlink"/>
              </a:buClr>
              <a:buFont typeface="Wingdings" pitchFamily="2" charset="2"/>
              <a:buNone/>
            </a:pPr>
            <a:r>
              <a:rPr lang="en-US" sz="2400" b="1">
                <a:latin typeface="Times New Roman" pitchFamily="18" charset="0"/>
                <a:cs typeface="Times New Roman" pitchFamily="18" charset="0"/>
              </a:rPr>
              <a:t>ĐẤT </a:t>
            </a:r>
          </a:p>
          <a:p>
            <a:pPr algn="ctr" eaLnBrk="1" hangingPunct="1">
              <a:lnSpc>
                <a:spcPct val="90000"/>
              </a:lnSpc>
              <a:spcBef>
                <a:spcPct val="20000"/>
              </a:spcBef>
              <a:buClr>
                <a:schemeClr val="hlink"/>
              </a:buClr>
              <a:buFont typeface="Wingdings" pitchFamily="2" charset="2"/>
              <a:buNone/>
            </a:pPr>
            <a:r>
              <a:rPr lang="en-US" sz="2400" b="1">
                <a:latin typeface="Times New Roman" pitchFamily="18" charset="0"/>
                <a:cs typeface="Times New Roman" pitchFamily="18" charset="0"/>
              </a:rPr>
              <a:t>LẬP</a:t>
            </a:r>
          </a:p>
          <a:p>
            <a:pPr algn="ctr" eaLnBrk="1" hangingPunct="1">
              <a:lnSpc>
                <a:spcPct val="90000"/>
              </a:lnSpc>
              <a:spcBef>
                <a:spcPct val="20000"/>
              </a:spcBef>
              <a:buClr>
                <a:schemeClr val="hlink"/>
              </a:buClr>
              <a:buFont typeface="Wingdings" pitchFamily="2" charset="2"/>
              <a:buNone/>
            </a:pPr>
            <a:r>
              <a:rPr lang="en-US" sz="2400" b="1">
                <a:latin typeface="Times New Roman" pitchFamily="18" charset="0"/>
                <a:cs typeface="Times New Roman" pitchFamily="18" charset="0"/>
              </a:rPr>
              <a:t>ĐỒN</a:t>
            </a:r>
          </a:p>
          <a:p>
            <a:pPr algn="ctr" eaLnBrk="1" hangingPunct="1">
              <a:lnSpc>
                <a:spcPct val="90000"/>
              </a:lnSpc>
              <a:spcBef>
                <a:spcPct val="20000"/>
              </a:spcBef>
              <a:buClr>
                <a:schemeClr val="hlink"/>
              </a:buClr>
              <a:buFont typeface="Wingdings" pitchFamily="2" charset="2"/>
              <a:buNone/>
            </a:pPr>
            <a:r>
              <a:rPr lang="en-US" sz="2400" b="1">
                <a:latin typeface="Times New Roman" pitchFamily="18" charset="0"/>
                <a:cs typeface="Times New Roman" pitchFamily="18" charset="0"/>
              </a:rPr>
              <a:t>ĐIỀN</a:t>
            </a:r>
          </a:p>
          <a:p>
            <a:pPr algn="ctr" eaLnBrk="1" hangingPunct="1">
              <a:lnSpc>
                <a:spcPct val="90000"/>
              </a:lnSpc>
              <a:spcBef>
                <a:spcPct val="20000"/>
              </a:spcBef>
              <a:buClr>
                <a:schemeClr val="hlink"/>
              </a:buClr>
              <a:buFont typeface="Wingdings" pitchFamily="2" charset="2"/>
              <a:buNone/>
            </a:pPr>
            <a:r>
              <a:rPr lang="en-US" sz="2400" b="1">
                <a:latin typeface="Times New Roman" pitchFamily="18" charset="0"/>
                <a:cs typeface="Times New Roman" pitchFamily="18" charset="0"/>
              </a:rPr>
              <a:t>TRỒNG</a:t>
            </a:r>
          </a:p>
          <a:p>
            <a:pPr algn="ctr" eaLnBrk="1" hangingPunct="1">
              <a:lnSpc>
                <a:spcPct val="90000"/>
              </a:lnSpc>
              <a:spcBef>
                <a:spcPct val="20000"/>
              </a:spcBef>
              <a:buClr>
                <a:schemeClr val="hlink"/>
              </a:buClr>
              <a:buFont typeface="Wingdings" pitchFamily="2" charset="2"/>
              <a:buNone/>
            </a:pPr>
            <a:r>
              <a:rPr lang="en-US" sz="2400" b="1">
                <a:latin typeface="Times New Roman" pitchFamily="18" charset="0"/>
                <a:cs typeface="Times New Roman" pitchFamily="18" charset="0"/>
              </a:rPr>
              <a:t>LÚA </a:t>
            </a:r>
          </a:p>
          <a:p>
            <a:pPr algn="ctr" eaLnBrk="1" hangingPunct="1">
              <a:lnSpc>
                <a:spcPct val="90000"/>
              </a:lnSpc>
              <a:spcBef>
                <a:spcPct val="20000"/>
              </a:spcBef>
              <a:buClr>
                <a:schemeClr val="hlink"/>
              </a:buClr>
              <a:buFont typeface="Wingdings" pitchFamily="2" charset="2"/>
              <a:buNone/>
            </a:pPr>
            <a:r>
              <a:rPr lang="en-US" sz="2400" b="1">
                <a:latin typeface="Times New Roman" pitchFamily="18" charset="0"/>
                <a:cs typeface="Times New Roman" pitchFamily="18" charset="0"/>
              </a:rPr>
              <a:t>VÀ</a:t>
            </a:r>
          </a:p>
          <a:p>
            <a:pPr algn="ctr" eaLnBrk="1" hangingPunct="1">
              <a:lnSpc>
                <a:spcPct val="90000"/>
              </a:lnSpc>
              <a:spcBef>
                <a:spcPct val="20000"/>
              </a:spcBef>
              <a:buClr>
                <a:schemeClr val="hlink"/>
              </a:buClr>
              <a:buFont typeface="Wingdings" pitchFamily="2" charset="2"/>
              <a:buNone/>
            </a:pPr>
            <a:r>
              <a:rPr lang="en-US" sz="2400" b="1">
                <a:latin typeface="Times New Roman" pitchFamily="18" charset="0"/>
                <a:cs typeface="Times New Roman" pitchFamily="18" charset="0"/>
              </a:rPr>
              <a:t>CAO </a:t>
            </a:r>
          </a:p>
          <a:p>
            <a:pPr algn="ctr" eaLnBrk="1" hangingPunct="1">
              <a:lnSpc>
                <a:spcPct val="90000"/>
              </a:lnSpc>
              <a:spcBef>
                <a:spcPct val="20000"/>
              </a:spcBef>
              <a:buClr>
                <a:schemeClr val="hlink"/>
              </a:buClr>
              <a:buFont typeface="Wingdings" pitchFamily="2" charset="2"/>
              <a:buNone/>
            </a:pPr>
            <a:r>
              <a:rPr lang="en-US" sz="2400" b="1">
                <a:latin typeface="Times New Roman" pitchFamily="18" charset="0"/>
                <a:cs typeface="Times New Roman" pitchFamily="18" charset="0"/>
              </a:rPr>
              <a:t>SU</a:t>
            </a:r>
          </a:p>
        </p:txBody>
      </p:sp>
      <p:grpSp>
        <p:nvGrpSpPr>
          <p:cNvPr id="2" name="Group 29"/>
          <p:cNvGrpSpPr>
            <a:grpSpLocks/>
          </p:cNvGrpSpPr>
          <p:nvPr/>
        </p:nvGrpSpPr>
        <p:grpSpPr bwMode="auto">
          <a:xfrm>
            <a:off x="2743200" y="1600200"/>
            <a:ext cx="9154584" cy="4953000"/>
            <a:chOff x="609600" y="1143000"/>
            <a:chExt cx="6865688" cy="4953000"/>
          </a:xfrm>
        </p:grpSpPr>
        <p:pic>
          <p:nvPicPr>
            <p:cNvPr id="24595" name="Picture 24" descr="Tình cảnh nd Việt Nam dưới thời TD Pháp.png"/>
            <p:cNvPicPr>
              <a:picLocks noChangeAspect="1"/>
            </p:cNvPicPr>
            <p:nvPr/>
          </p:nvPicPr>
          <p:blipFill>
            <a:blip r:embed="rId3"/>
            <a:srcRect/>
            <a:stretch>
              <a:fillRect/>
            </a:stretch>
          </p:blipFill>
          <p:spPr bwMode="auto">
            <a:xfrm>
              <a:off x="3886081" y="1143000"/>
              <a:ext cx="3581270" cy="2357438"/>
            </a:xfrm>
            <a:prstGeom prst="rect">
              <a:avLst/>
            </a:prstGeom>
            <a:ln>
              <a:noFill/>
            </a:ln>
            <a:effectLst>
              <a:outerShdw blurRad="292100" dist="139700" dir="2700000" algn="tl" rotWithShape="0">
                <a:srgbClr val="333333">
                  <a:alpha val="65000"/>
                </a:srgbClr>
              </a:outerShdw>
            </a:effectLst>
          </p:spPr>
        </p:pic>
        <p:pic>
          <p:nvPicPr>
            <p:cNvPr id="24597" name="Picture 26" descr="cong nhan cao su tre em.jpg"/>
            <p:cNvPicPr>
              <a:picLocks noChangeAspect="1"/>
            </p:cNvPicPr>
            <p:nvPr/>
          </p:nvPicPr>
          <p:blipFill>
            <a:blip r:embed="rId4"/>
            <a:srcRect b="4607"/>
            <a:stretch>
              <a:fillRect/>
            </a:stretch>
          </p:blipFill>
          <p:spPr bwMode="auto">
            <a:xfrm>
              <a:off x="609600" y="3606800"/>
              <a:ext cx="3124086" cy="2438400"/>
            </a:xfrm>
            <a:prstGeom prst="rect">
              <a:avLst/>
            </a:prstGeom>
            <a:ln>
              <a:noFill/>
            </a:ln>
            <a:effectLst>
              <a:outerShdw blurRad="292100" dist="139700" dir="2700000" algn="tl" rotWithShape="0">
                <a:srgbClr val="333333">
                  <a:alpha val="65000"/>
                </a:srgbClr>
              </a:outerShdw>
            </a:effectLst>
          </p:spPr>
        </p:pic>
        <p:pic>
          <p:nvPicPr>
            <p:cNvPr id="24598" name="Picture 27" descr="cong nhan don dien cao su.jpg"/>
            <p:cNvPicPr>
              <a:picLocks noChangeAspect="1"/>
            </p:cNvPicPr>
            <p:nvPr/>
          </p:nvPicPr>
          <p:blipFill>
            <a:blip r:embed="rId5"/>
            <a:srcRect/>
            <a:stretch>
              <a:fillRect/>
            </a:stretch>
          </p:blipFill>
          <p:spPr bwMode="auto">
            <a:xfrm>
              <a:off x="609600" y="1162050"/>
              <a:ext cx="3124086" cy="2332038"/>
            </a:xfrm>
            <a:prstGeom prst="rect">
              <a:avLst/>
            </a:prstGeom>
            <a:ln>
              <a:noFill/>
            </a:ln>
            <a:effectLst>
              <a:outerShdw blurRad="292100" dist="139700" dir="2700000" algn="tl" rotWithShape="0">
                <a:srgbClr val="333333">
                  <a:alpha val="65000"/>
                </a:srgbClr>
              </a:outerShdw>
            </a:effectLst>
          </p:spPr>
        </p:pic>
        <p:pic>
          <p:nvPicPr>
            <p:cNvPr id="29" name="Picture 19" descr="DAN NGHEO LAM CU LI THOI THUOC PHAP.jpg"/>
            <p:cNvPicPr>
              <a:picLocks noChangeAspect="1"/>
            </p:cNvPicPr>
            <p:nvPr/>
          </p:nvPicPr>
          <p:blipFill>
            <a:blip r:embed="rId6"/>
            <a:srcRect/>
            <a:stretch>
              <a:fillRect/>
            </a:stretch>
          </p:blipFill>
          <p:spPr bwMode="auto">
            <a:xfrm>
              <a:off x="3886081" y="3581400"/>
              <a:ext cx="3589207" cy="2514600"/>
            </a:xfrm>
            <a:prstGeom prst="rect">
              <a:avLst/>
            </a:prstGeom>
            <a:ln>
              <a:noFill/>
            </a:ln>
            <a:effectLst>
              <a:outerShdw blurRad="292100" dist="139700" dir="2700000" algn="tl" rotWithShape="0">
                <a:srgbClr val="333333">
                  <a:alpha val="65000"/>
                </a:srgbClr>
              </a:outerShdw>
            </a:effectLst>
          </p:spPr>
        </p:pic>
      </p:grpSp>
      <p:sp>
        <p:nvSpPr>
          <p:cNvPr id="10" name="Title 1"/>
          <p:cNvSpPr>
            <a:spLocks/>
          </p:cNvSpPr>
          <p:nvPr/>
        </p:nvSpPr>
        <p:spPr bwMode="auto">
          <a:xfrm>
            <a:off x="2296227" y="427382"/>
            <a:ext cx="2246240" cy="735496"/>
          </a:xfrm>
          <a:prstGeom prst="rect">
            <a:avLst/>
          </a:prstGeom>
          <a:noFill/>
          <a:ln w="9525">
            <a:noFill/>
            <a:miter lim="800000"/>
            <a:headEnd/>
            <a:tailEnd/>
          </a:ln>
          <a:effectLst/>
        </p:spPr>
        <p:txBody>
          <a:bodyPr anchor="ctr"/>
          <a:lstStyle/>
          <a:p>
            <a:pPr>
              <a:defRPr/>
            </a:pPr>
            <a:r>
              <a:rPr lang="en-US" sz="2400" b="1">
                <a:solidFill>
                  <a:srgbClr val="003399"/>
                </a:solidFill>
                <a:effectLst>
                  <a:outerShdw blurRad="38100" dist="38100" dir="2700000" algn="tl">
                    <a:srgbClr val="C0C0C0"/>
                  </a:outerShdw>
                </a:effectLst>
                <a:latin typeface="Times New Roman" pitchFamily="18" charset="0"/>
              </a:rPr>
              <a:t>- </a:t>
            </a:r>
            <a:r>
              <a:rPr lang="en-US" sz="2400" b="1" err="1">
                <a:solidFill>
                  <a:srgbClr val="003399"/>
                </a:solidFill>
                <a:effectLst>
                  <a:outerShdw blurRad="38100" dist="38100" dir="2700000" algn="tl">
                    <a:srgbClr val="C0C0C0"/>
                  </a:outerShdw>
                </a:effectLst>
                <a:latin typeface="Times New Roman" pitchFamily="18" charset="0"/>
              </a:rPr>
              <a:t>Về</a:t>
            </a:r>
            <a:r>
              <a:rPr lang="en-US" sz="2400" b="1">
                <a:solidFill>
                  <a:srgbClr val="003399"/>
                </a:solidFill>
                <a:effectLst>
                  <a:outerShdw blurRad="38100" dist="38100" dir="2700000" algn="tl">
                    <a:srgbClr val="C0C0C0"/>
                  </a:outerShdw>
                </a:effectLst>
                <a:latin typeface="Times New Roman" pitchFamily="18" charset="0"/>
              </a:rPr>
              <a:t> </a:t>
            </a:r>
            <a:r>
              <a:rPr lang="en-US" sz="2400" b="1" err="1">
                <a:solidFill>
                  <a:srgbClr val="003399"/>
                </a:solidFill>
                <a:effectLst>
                  <a:outerShdw blurRad="38100" dist="38100" dir="2700000" algn="tl">
                    <a:srgbClr val="C0C0C0"/>
                  </a:outerShdw>
                </a:effectLst>
                <a:latin typeface="Times New Roman" pitchFamily="18" charset="0"/>
              </a:rPr>
              <a:t>kinh</a:t>
            </a:r>
            <a:r>
              <a:rPr lang="en-US" sz="2400" b="1">
                <a:solidFill>
                  <a:srgbClr val="003399"/>
                </a:solidFill>
                <a:effectLst>
                  <a:outerShdw blurRad="38100" dist="38100" dir="2700000" algn="tl">
                    <a:srgbClr val="C0C0C0"/>
                  </a:outerShdw>
                </a:effectLst>
                <a:latin typeface="Times New Roman" pitchFamily="18" charset="0"/>
              </a:rPr>
              <a:t> </a:t>
            </a:r>
            <a:r>
              <a:rPr lang="en-US" sz="2400" b="1" err="1">
                <a:solidFill>
                  <a:srgbClr val="003399"/>
                </a:solidFill>
                <a:effectLst>
                  <a:outerShdw blurRad="38100" dist="38100" dir="2700000" algn="tl">
                    <a:srgbClr val="C0C0C0"/>
                  </a:outerShdw>
                </a:effectLst>
                <a:latin typeface="Times New Roman" pitchFamily="18" charset="0"/>
              </a:rPr>
              <a:t>tế</a:t>
            </a:r>
            <a:endParaRPr lang="en-US" sz="2400" b="1">
              <a:solidFill>
                <a:srgbClr val="003399"/>
              </a:solidFill>
              <a:effectLst>
                <a:outerShdw blurRad="38100" dist="38100" dir="2700000" algn="tl">
                  <a:srgbClr val="C0C0C0"/>
                </a:outerShdw>
              </a:effectLst>
              <a:latin typeface="Times New Roman" pitchFamily="18" charset="0"/>
            </a:endParaRPr>
          </a:p>
        </p:txBody>
      </p:sp>
    </p:spTree>
    <p:extLst>
      <p:ext uri="{BB962C8B-B14F-4D97-AF65-F5344CB8AC3E}">
        <p14:creationId xmlns:p14="http://schemas.microsoft.com/office/powerpoint/2010/main" val="424989014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box(in)">
                                      <p:cBhvr>
                                        <p:cTn id="7" dur="500"/>
                                        <p:tgtEl>
                                          <p:spTgt spid="3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8" presetClass="entr" presetSubtype="16"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diamond(in)">
                                      <p:cBhvr>
                                        <p:cTn id="12"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4"/>
          <p:cNvSpPr txBox="1">
            <a:spLocks noChangeArrowheads="1"/>
          </p:cNvSpPr>
          <p:nvPr/>
        </p:nvSpPr>
        <p:spPr bwMode="auto">
          <a:xfrm>
            <a:off x="812800" y="1752600"/>
            <a:ext cx="1828800" cy="3962400"/>
          </a:xfrm>
          <a:prstGeom prst="rect">
            <a:avLst/>
          </a:prstGeom>
          <a:noFill/>
          <a:ln w="9525">
            <a:solidFill>
              <a:schemeClr val="tx1"/>
            </a:solidFill>
            <a:miter lim="800000"/>
            <a:headEnd/>
            <a:tailEnd/>
          </a:ln>
        </p:spPr>
        <p:txBody>
          <a:bodyPr/>
          <a:lstStyle/>
          <a:p>
            <a:pPr marL="342900" indent="-342900" algn="ctr">
              <a:lnSpc>
                <a:spcPct val="90000"/>
              </a:lnSpc>
              <a:spcBef>
                <a:spcPct val="20000"/>
              </a:spcBef>
              <a:buClr>
                <a:schemeClr val="hlink"/>
              </a:buClr>
              <a:buFont typeface="Wingdings" pitchFamily="2" charset="2"/>
              <a:buNone/>
              <a:defRPr/>
            </a:pPr>
            <a:r>
              <a:rPr lang="en-US" sz="2000" b="1" i="1">
                <a:effectLst>
                  <a:outerShdw blurRad="38100" dist="38100" dir="2700000" algn="tl">
                    <a:srgbClr val="C0C0C0"/>
                  </a:outerShdw>
                </a:effectLst>
                <a:latin typeface="Times New Roman" pitchFamily="18" charset="0"/>
                <a:cs typeface="Times New Roman" pitchFamily="18" charset="0"/>
              </a:rPr>
              <a:t>PHÁT</a:t>
            </a:r>
          </a:p>
          <a:p>
            <a:pPr marL="342900" indent="-342900" algn="ctr">
              <a:lnSpc>
                <a:spcPct val="90000"/>
              </a:lnSpc>
              <a:spcBef>
                <a:spcPct val="20000"/>
              </a:spcBef>
              <a:buClr>
                <a:schemeClr val="hlink"/>
              </a:buClr>
              <a:buFont typeface="Wingdings" pitchFamily="2" charset="2"/>
              <a:buNone/>
              <a:defRPr/>
            </a:pPr>
            <a:r>
              <a:rPr lang="en-US" sz="2000" b="1" i="1">
                <a:effectLst>
                  <a:outerShdw blurRad="38100" dist="38100" dir="2700000" algn="tl">
                    <a:srgbClr val="C0C0C0"/>
                  </a:outerShdw>
                </a:effectLst>
                <a:latin typeface="Times New Roman" pitchFamily="18" charset="0"/>
                <a:cs typeface="Times New Roman" pitchFamily="18" charset="0"/>
              </a:rPr>
              <a:t>TRIỂN</a:t>
            </a:r>
          </a:p>
          <a:p>
            <a:pPr marL="342900" indent="-342900" algn="ctr">
              <a:lnSpc>
                <a:spcPct val="90000"/>
              </a:lnSpc>
              <a:spcBef>
                <a:spcPct val="20000"/>
              </a:spcBef>
              <a:buClr>
                <a:schemeClr val="hlink"/>
              </a:buClr>
              <a:buFont typeface="Wingdings" pitchFamily="2" charset="2"/>
              <a:buNone/>
              <a:defRPr/>
            </a:pPr>
            <a:r>
              <a:rPr lang="en-US" sz="2000" b="1" i="1">
                <a:effectLst>
                  <a:outerShdw blurRad="38100" dist="38100" dir="2700000" algn="tl">
                    <a:srgbClr val="C0C0C0"/>
                  </a:outerShdw>
                </a:effectLst>
                <a:latin typeface="Times New Roman" pitchFamily="18" charset="0"/>
                <a:cs typeface="Times New Roman" pitchFamily="18" charset="0"/>
              </a:rPr>
              <a:t>CÁC</a:t>
            </a:r>
          </a:p>
          <a:p>
            <a:pPr marL="342900" indent="-342900" algn="ctr">
              <a:lnSpc>
                <a:spcPct val="90000"/>
              </a:lnSpc>
              <a:spcBef>
                <a:spcPct val="20000"/>
              </a:spcBef>
              <a:buClr>
                <a:schemeClr val="hlink"/>
              </a:buClr>
              <a:buFont typeface="Wingdings" pitchFamily="2" charset="2"/>
              <a:buNone/>
              <a:defRPr/>
            </a:pPr>
            <a:r>
              <a:rPr lang="en-US" sz="2000" b="1" i="1">
                <a:effectLst>
                  <a:outerShdw blurRad="38100" dist="38100" dir="2700000" algn="tl">
                    <a:srgbClr val="C0C0C0"/>
                  </a:outerShdw>
                </a:effectLst>
                <a:latin typeface="Times New Roman" pitchFamily="18" charset="0"/>
                <a:cs typeface="Times New Roman" pitchFamily="18" charset="0"/>
              </a:rPr>
              <a:t>NGÀNH</a:t>
            </a:r>
          </a:p>
          <a:p>
            <a:pPr marL="342900" indent="-342900" algn="ctr">
              <a:lnSpc>
                <a:spcPct val="90000"/>
              </a:lnSpc>
              <a:spcBef>
                <a:spcPct val="20000"/>
              </a:spcBef>
              <a:buClr>
                <a:schemeClr val="hlink"/>
              </a:buClr>
              <a:buFont typeface="Wingdings" pitchFamily="2" charset="2"/>
              <a:buNone/>
              <a:defRPr/>
            </a:pPr>
            <a:r>
              <a:rPr lang="en-US" sz="2000" b="1" i="1">
                <a:effectLst>
                  <a:outerShdw blurRad="38100" dist="38100" dir="2700000" algn="tl">
                    <a:srgbClr val="C0C0C0"/>
                  </a:outerShdw>
                </a:effectLst>
                <a:latin typeface="Times New Roman" pitchFamily="18" charset="0"/>
                <a:cs typeface="Times New Roman" pitchFamily="18" charset="0"/>
              </a:rPr>
              <a:t>CÔNG</a:t>
            </a:r>
          </a:p>
          <a:p>
            <a:pPr marL="342900" indent="-342900" algn="ctr">
              <a:lnSpc>
                <a:spcPct val="90000"/>
              </a:lnSpc>
              <a:spcBef>
                <a:spcPct val="20000"/>
              </a:spcBef>
              <a:buClr>
                <a:schemeClr val="hlink"/>
              </a:buClr>
              <a:buFont typeface="Wingdings" pitchFamily="2" charset="2"/>
              <a:buNone/>
              <a:defRPr/>
            </a:pPr>
            <a:r>
              <a:rPr lang="en-US" sz="2000" b="1" i="1">
                <a:effectLst>
                  <a:outerShdw blurRad="38100" dist="38100" dir="2700000" algn="tl">
                    <a:srgbClr val="C0C0C0"/>
                  </a:outerShdw>
                </a:effectLst>
                <a:latin typeface="Times New Roman" pitchFamily="18" charset="0"/>
                <a:cs typeface="Times New Roman" pitchFamily="18" charset="0"/>
              </a:rPr>
              <a:t>NGHIỆP</a:t>
            </a:r>
          </a:p>
          <a:p>
            <a:pPr marL="342900" indent="-342900" algn="ctr">
              <a:lnSpc>
                <a:spcPct val="90000"/>
              </a:lnSpc>
              <a:spcBef>
                <a:spcPct val="20000"/>
              </a:spcBef>
              <a:buClr>
                <a:schemeClr val="hlink"/>
              </a:buClr>
              <a:buFont typeface="Wingdings" pitchFamily="2" charset="2"/>
              <a:buNone/>
              <a:defRPr/>
            </a:pPr>
            <a:r>
              <a:rPr lang="en-US" sz="2000" b="1" i="1">
                <a:effectLst>
                  <a:outerShdw blurRad="38100" dist="38100" dir="2700000" algn="tl">
                    <a:srgbClr val="C0C0C0"/>
                  </a:outerShdw>
                </a:effectLst>
                <a:latin typeface="Times New Roman" pitchFamily="18" charset="0"/>
                <a:cs typeface="Times New Roman" pitchFamily="18" charset="0"/>
              </a:rPr>
              <a:t>PHỤC </a:t>
            </a:r>
          </a:p>
          <a:p>
            <a:pPr marL="342900" indent="-342900" algn="ctr">
              <a:lnSpc>
                <a:spcPct val="90000"/>
              </a:lnSpc>
              <a:spcBef>
                <a:spcPct val="20000"/>
              </a:spcBef>
              <a:buClr>
                <a:schemeClr val="hlink"/>
              </a:buClr>
              <a:buFont typeface="Wingdings" pitchFamily="2" charset="2"/>
              <a:buNone/>
              <a:defRPr/>
            </a:pPr>
            <a:r>
              <a:rPr lang="en-US" sz="2000" b="1" i="1">
                <a:effectLst>
                  <a:outerShdw blurRad="38100" dist="38100" dir="2700000" algn="tl">
                    <a:srgbClr val="C0C0C0"/>
                  </a:outerShdw>
                </a:effectLst>
                <a:latin typeface="Times New Roman" pitchFamily="18" charset="0"/>
                <a:cs typeface="Times New Roman" pitchFamily="18" charset="0"/>
              </a:rPr>
              <a:t>VỤ</a:t>
            </a:r>
          </a:p>
          <a:p>
            <a:pPr marL="342900" indent="-342900" algn="ctr">
              <a:lnSpc>
                <a:spcPct val="90000"/>
              </a:lnSpc>
              <a:spcBef>
                <a:spcPct val="20000"/>
              </a:spcBef>
              <a:buClr>
                <a:schemeClr val="hlink"/>
              </a:buClr>
              <a:buFont typeface="Wingdings" pitchFamily="2" charset="2"/>
              <a:buNone/>
              <a:defRPr/>
            </a:pPr>
            <a:r>
              <a:rPr lang="en-US" sz="2000" b="1" i="1">
                <a:effectLst>
                  <a:outerShdw blurRad="38100" dist="38100" dir="2700000" algn="tl">
                    <a:srgbClr val="C0C0C0"/>
                  </a:outerShdw>
                </a:effectLst>
                <a:latin typeface="Times New Roman" pitchFamily="18" charset="0"/>
                <a:cs typeface="Times New Roman" pitchFamily="18" charset="0"/>
              </a:rPr>
              <a:t>CHO</a:t>
            </a:r>
          </a:p>
          <a:p>
            <a:pPr marL="342900" indent="-342900" algn="ctr">
              <a:lnSpc>
                <a:spcPct val="90000"/>
              </a:lnSpc>
              <a:spcBef>
                <a:spcPct val="20000"/>
              </a:spcBef>
              <a:buClr>
                <a:schemeClr val="hlink"/>
              </a:buClr>
              <a:buFont typeface="Wingdings" pitchFamily="2" charset="2"/>
              <a:buNone/>
              <a:defRPr/>
            </a:pPr>
            <a:r>
              <a:rPr lang="en-US" sz="2000" b="1" i="1">
                <a:effectLst>
                  <a:outerShdw blurRad="38100" dist="38100" dir="2700000" algn="tl">
                    <a:srgbClr val="C0C0C0"/>
                  </a:outerShdw>
                </a:effectLst>
                <a:latin typeface="Times New Roman" pitchFamily="18" charset="0"/>
                <a:cs typeface="Times New Roman" pitchFamily="18" charset="0"/>
              </a:rPr>
              <a:t>KHAI</a:t>
            </a:r>
          </a:p>
          <a:p>
            <a:pPr marL="342900" indent="-342900" algn="ctr">
              <a:lnSpc>
                <a:spcPct val="90000"/>
              </a:lnSpc>
              <a:spcBef>
                <a:spcPct val="20000"/>
              </a:spcBef>
              <a:buClr>
                <a:schemeClr val="hlink"/>
              </a:buClr>
              <a:buFont typeface="Wingdings" pitchFamily="2" charset="2"/>
              <a:buNone/>
              <a:defRPr/>
            </a:pPr>
            <a:r>
              <a:rPr lang="en-US" sz="2000" b="1" i="1">
                <a:effectLst>
                  <a:outerShdw blurRad="38100" dist="38100" dir="2700000" algn="tl">
                    <a:srgbClr val="C0C0C0"/>
                  </a:outerShdw>
                </a:effectLst>
                <a:latin typeface="Times New Roman" pitchFamily="18" charset="0"/>
                <a:cs typeface="Times New Roman" pitchFamily="18" charset="0"/>
              </a:rPr>
              <a:t>THÁC</a:t>
            </a:r>
          </a:p>
        </p:txBody>
      </p:sp>
      <p:grpSp>
        <p:nvGrpSpPr>
          <p:cNvPr id="2" name="Group 11"/>
          <p:cNvGrpSpPr>
            <a:grpSpLocks/>
          </p:cNvGrpSpPr>
          <p:nvPr/>
        </p:nvGrpSpPr>
        <p:grpSpPr bwMode="auto">
          <a:xfrm>
            <a:off x="2925234" y="1676400"/>
            <a:ext cx="8961967" cy="4267200"/>
            <a:chOff x="1981200" y="1600200"/>
            <a:chExt cx="6721129" cy="4267200"/>
          </a:xfrm>
        </p:grpSpPr>
        <p:grpSp>
          <p:nvGrpSpPr>
            <p:cNvPr id="25606" name="Group 8"/>
            <p:cNvGrpSpPr>
              <a:grpSpLocks/>
            </p:cNvGrpSpPr>
            <p:nvPr/>
          </p:nvGrpSpPr>
          <p:grpSpPr bwMode="auto">
            <a:xfrm>
              <a:off x="1981200" y="1600200"/>
              <a:ext cx="6721129" cy="4267200"/>
              <a:chOff x="1737071" y="1219200"/>
              <a:chExt cx="7254529" cy="5308600"/>
            </a:xfrm>
          </p:grpSpPr>
          <p:pic>
            <p:nvPicPr>
              <p:cNvPr id="25608" name="Picture 20" descr="nha may xe lua truong thi.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52600" y="4038600"/>
                <a:ext cx="3581400" cy="2479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9" name="Picture 21" descr="nha may diem ben thuy.jp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737071" y="1219200"/>
                <a:ext cx="3520729" cy="281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10" name="Picture 22" descr="CN thoi Phap.jpg"/>
              <p:cNvPicPr>
                <a:picLocks noChangeAspect="1"/>
              </p:cNvPicPr>
              <p:nvPr/>
            </p:nvPicPr>
            <p:blipFill>
              <a:blip r:embed="rId5">
                <a:lum bright="30000" contrast="20000"/>
                <a:extLst>
                  <a:ext uri="{28A0092B-C50C-407E-A947-70E740481C1C}">
                    <a14:useLocalDpi xmlns:a14="http://schemas.microsoft.com/office/drawing/2010/main" val="0"/>
                  </a:ext>
                </a:extLst>
              </a:blip>
              <a:srcRect/>
              <a:stretch>
                <a:fillRect/>
              </a:stretch>
            </p:blipFill>
            <p:spPr bwMode="auto">
              <a:xfrm>
                <a:off x="5257800" y="1219200"/>
                <a:ext cx="3733800" cy="281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11" name="Picture 4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57800" y="4038600"/>
                <a:ext cx="3733800" cy="248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1" name="Rectangle 19"/>
            <p:cNvSpPr>
              <a:spLocks noChangeArrowheads="1"/>
            </p:cNvSpPr>
            <p:nvPr/>
          </p:nvSpPr>
          <p:spPr bwMode="auto">
            <a:xfrm>
              <a:off x="2133592" y="3886200"/>
              <a:ext cx="3047843" cy="250825"/>
            </a:xfrm>
            <a:prstGeom prst="rect">
              <a:avLst/>
            </a:prstGeom>
            <a:noFill/>
            <a:ln w="9525">
              <a:noFill/>
              <a:miter lim="800000"/>
              <a:headEnd/>
              <a:tailEnd/>
            </a:ln>
            <a:effectLst/>
          </p:spPr>
          <p:txBody>
            <a:bodyPr/>
            <a:lstStyle/>
            <a:p>
              <a:pPr marL="381000" indent="-381000" algn="ctr">
                <a:lnSpc>
                  <a:spcPct val="80000"/>
                </a:lnSpc>
                <a:spcBef>
                  <a:spcPct val="20000"/>
                </a:spcBef>
                <a:buClr>
                  <a:schemeClr val="hlink"/>
                </a:buClr>
                <a:buFont typeface="Wingdings" pitchFamily="2" charset="2"/>
                <a:buNone/>
                <a:defRPr/>
              </a:pPr>
              <a:r>
                <a:rPr lang="en-US" sz="1400" b="1" i="1">
                  <a:solidFill>
                    <a:srgbClr val="C00000"/>
                  </a:solidFill>
                  <a:effectLst>
                    <a:outerShdw blurRad="38100" dist="38100" dir="2700000" algn="tl">
                      <a:srgbClr val="C0C0C0"/>
                    </a:outerShdw>
                  </a:effectLst>
                  <a:latin typeface="Times New Roman" pitchFamily="18" charset="0"/>
                  <a:cs typeface="Times New Roman" pitchFamily="18" charset="0"/>
                </a:rPr>
                <a:t>Nhà máy xe lửa Trường Thi</a:t>
              </a:r>
            </a:p>
          </p:txBody>
        </p:sp>
      </p:grpSp>
      <p:sp>
        <p:nvSpPr>
          <p:cNvPr id="12" name="Title 1"/>
          <p:cNvSpPr>
            <a:spLocks/>
          </p:cNvSpPr>
          <p:nvPr/>
        </p:nvSpPr>
        <p:spPr bwMode="auto">
          <a:xfrm>
            <a:off x="2087222" y="427382"/>
            <a:ext cx="2246240" cy="735496"/>
          </a:xfrm>
          <a:prstGeom prst="rect">
            <a:avLst/>
          </a:prstGeom>
          <a:noFill/>
          <a:ln w="9525">
            <a:noFill/>
            <a:miter lim="800000"/>
            <a:headEnd/>
            <a:tailEnd/>
          </a:ln>
          <a:effectLst/>
        </p:spPr>
        <p:txBody>
          <a:bodyPr anchor="ctr"/>
          <a:lstStyle/>
          <a:p>
            <a:pPr>
              <a:defRPr/>
            </a:pPr>
            <a:r>
              <a:rPr lang="en-US" sz="2400" b="1">
                <a:solidFill>
                  <a:srgbClr val="003399"/>
                </a:solidFill>
                <a:effectLst>
                  <a:outerShdw blurRad="38100" dist="38100" dir="2700000" algn="tl">
                    <a:srgbClr val="C0C0C0"/>
                  </a:outerShdw>
                </a:effectLst>
                <a:latin typeface="Times New Roman" pitchFamily="18" charset="0"/>
              </a:rPr>
              <a:t>- </a:t>
            </a:r>
            <a:r>
              <a:rPr lang="en-US" sz="2400" b="1" err="1">
                <a:solidFill>
                  <a:srgbClr val="003399"/>
                </a:solidFill>
                <a:effectLst>
                  <a:outerShdw blurRad="38100" dist="38100" dir="2700000" algn="tl">
                    <a:srgbClr val="C0C0C0"/>
                  </a:outerShdw>
                </a:effectLst>
                <a:latin typeface="Times New Roman" pitchFamily="18" charset="0"/>
              </a:rPr>
              <a:t>Về</a:t>
            </a:r>
            <a:r>
              <a:rPr lang="en-US" sz="2400" b="1">
                <a:solidFill>
                  <a:srgbClr val="003399"/>
                </a:solidFill>
                <a:effectLst>
                  <a:outerShdw blurRad="38100" dist="38100" dir="2700000" algn="tl">
                    <a:srgbClr val="C0C0C0"/>
                  </a:outerShdw>
                </a:effectLst>
                <a:latin typeface="Times New Roman" pitchFamily="18" charset="0"/>
              </a:rPr>
              <a:t> </a:t>
            </a:r>
            <a:r>
              <a:rPr lang="en-US" sz="2400" b="1" err="1">
                <a:solidFill>
                  <a:srgbClr val="003399"/>
                </a:solidFill>
                <a:effectLst>
                  <a:outerShdw blurRad="38100" dist="38100" dir="2700000" algn="tl">
                    <a:srgbClr val="C0C0C0"/>
                  </a:outerShdw>
                </a:effectLst>
                <a:latin typeface="Times New Roman" pitchFamily="18" charset="0"/>
              </a:rPr>
              <a:t>kinh</a:t>
            </a:r>
            <a:r>
              <a:rPr lang="en-US" sz="2400" b="1">
                <a:solidFill>
                  <a:srgbClr val="003399"/>
                </a:solidFill>
                <a:effectLst>
                  <a:outerShdw blurRad="38100" dist="38100" dir="2700000" algn="tl">
                    <a:srgbClr val="C0C0C0"/>
                  </a:outerShdw>
                </a:effectLst>
                <a:latin typeface="Times New Roman" pitchFamily="18" charset="0"/>
              </a:rPr>
              <a:t> </a:t>
            </a:r>
            <a:r>
              <a:rPr lang="en-US" sz="2400" b="1" err="1">
                <a:solidFill>
                  <a:srgbClr val="003399"/>
                </a:solidFill>
                <a:effectLst>
                  <a:outerShdw blurRad="38100" dist="38100" dir="2700000" algn="tl">
                    <a:srgbClr val="C0C0C0"/>
                  </a:outerShdw>
                </a:effectLst>
                <a:latin typeface="Times New Roman" pitchFamily="18" charset="0"/>
              </a:rPr>
              <a:t>tế</a:t>
            </a:r>
            <a:endParaRPr lang="en-US" sz="2400" b="1">
              <a:solidFill>
                <a:srgbClr val="003399"/>
              </a:solidFill>
              <a:effectLst>
                <a:outerShdw blurRad="38100" dist="38100" dir="2700000" algn="tl">
                  <a:srgbClr val="C0C0C0"/>
                </a:outerShdw>
              </a:effectLst>
              <a:latin typeface="Times New Roman" pitchFamily="18" charset="0"/>
            </a:endParaRPr>
          </a:p>
        </p:txBody>
      </p:sp>
    </p:spTree>
    <p:extLst>
      <p:ext uri="{BB962C8B-B14F-4D97-AF65-F5344CB8AC3E}">
        <p14:creationId xmlns:p14="http://schemas.microsoft.com/office/powerpoint/2010/main" val="226207115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8" presetClass="entr" presetSubtype="16"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diamond(in)">
                                      <p:cBhvr>
                                        <p:cTn id="12"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7"/>
          <p:cNvGrpSpPr>
            <a:grpSpLocks/>
          </p:cNvGrpSpPr>
          <p:nvPr/>
        </p:nvGrpSpPr>
        <p:grpSpPr bwMode="auto">
          <a:xfrm>
            <a:off x="5121229" y="3922647"/>
            <a:ext cx="4064000" cy="2362200"/>
            <a:chOff x="2448" y="1312"/>
            <a:chExt cx="3176" cy="2396"/>
          </a:xfrm>
        </p:grpSpPr>
        <p:pic>
          <p:nvPicPr>
            <p:cNvPr id="24599" name="Picture 18" descr="hoa lo"/>
            <p:cNvPicPr>
              <a:picLocks noChangeAspect="1" noChangeArrowheads="1"/>
            </p:cNvPicPr>
            <p:nvPr/>
          </p:nvPicPr>
          <p:blipFill>
            <a:blip r:embed="rId3"/>
            <a:srcRect/>
            <a:stretch>
              <a:fillRect/>
            </a:stretch>
          </p:blipFill>
          <p:spPr bwMode="auto">
            <a:xfrm>
              <a:off x="2544" y="1312"/>
              <a:ext cx="3072" cy="2396"/>
            </a:xfrm>
            <a:prstGeom prst="rect">
              <a:avLst/>
            </a:prstGeom>
            <a:ln>
              <a:noFill/>
            </a:ln>
            <a:effectLst>
              <a:outerShdw blurRad="292100" dist="139700" dir="2700000" algn="tl" rotWithShape="0">
                <a:srgbClr val="333333">
                  <a:alpha val="65000"/>
                </a:srgbClr>
              </a:outerShdw>
            </a:effectLst>
          </p:spPr>
        </p:pic>
        <p:sp>
          <p:nvSpPr>
            <p:cNvPr id="54" name="Rectangle 19"/>
            <p:cNvSpPr>
              <a:spLocks noChangeArrowheads="1"/>
            </p:cNvSpPr>
            <p:nvPr/>
          </p:nvSpPr>
          <p:spPr bwMode="auto">
            <a:xfrm>
              <a:off x="2448" y="3244"/>
              <a:ext cx="3176" cy="332"/>
            </a:xfrm>
            <a:prstGeom prst="rect">
              <a:avLst/>
            </a:prstGeom>
            <a:noFill/>
            <a:ln w="9525">
              <a:noFill/>
              <a:miter lim="800000"/>
              <a:headEnd/>
              <a:tailEnd/>
            </a:ln>
            <a:effectLst/>
          </p:spPr>
          <p:txBody>
            <a:bodyPr/>
            <a:lstStyle/>
            <a:p>
              <a:pPr marL="381000" indent="-381000" algn="ctr">
                <a:lnSpc>
                  <a:spcPct val="80000"/>
                </a:lnSpc>
                <a:spcBef>
                  <a:spcPct val="20000"/>
                </a:spcBef>
                <a:buClr>
                  <a:schemeClr val="hlink"/>
                </a:buClr>
                <a:buFont typeface="Wingdings" pitchFamily="2" charset="2"/>
                <a:buNone/>
                <a:defRPr/>
              </a:pPr>
              <a:r>
                <a:rPr lang="en-US" sz="1400" b="1" i="1">
                  <a:solidFill>
                    <a:schemeClr val="bg1"/>
                  </a:solidFill>
                  <a:effectLst>
                    <a:outerShdw blurRad="38100" dist="38100" dir="2700000" algn="tl">
                      <a:srgbClr val="C0C0C0"/>
                    </a:outerShdw>
                  </a:effectLst>
                  <a:latin typeface="Times New Roman" pitchFamily="18" charset="0"/>
                  <a:cs typeface="Times New Roman" pitchFamily="18" charset="0"/>
                </a:rPr>
                <a:t>Nhà tù Hỏa Lò – nơi giam giữ nhiều</a:t>
              </a:r>
            </a:p>
            <a:p>
              <a:pPr marL="381000" indent="-381000" algn="ctr">
                <a:lnSpc>
                  <a:spcPct val="80000"/>
                </a:lnSpc>
                <a:spcBef>
                  <a:spcPct val="20000"/>
                </a:spcBef>
                <a:buClr>
                  <a:schemeClr val="hlink"/>
                </a:buClr>
                <a:buFont typeface="Wingdings" pitchFamily="2" charset="2"/>
                <a:buNone/>
                <a:defRPr/>
              </a:pPr>
              <a:r>
                <a:rPr lang="en-US" sz="1400" b="1" i="1">
                  <a:solidFill>
                    <a:schemeClr val="bg1"/>
                  </a:solidFill>
                  <a:effectLst>
                    <a:outerShdw blurRad="38100" dist="38100" dir="2700000" algn="tl">
                      <a:srgbClr val="C0C0C0"/>
                    </a:outerShdw>
                  </a:effectLst>
                  <a:latin typeface="Times New Roman" pitchFamily="18" charset="0"/>
                  <a:cs typeface="Times New Roman" pitchFamily="18" charset="0"/>
                </a:rPr>
                <a:t>người Việt Nam yêu nước</a:t>
              </a:r>
            </a:p>
          </p:txBody>
        </p:sp>
      </p:grpSp>
      <p:pic>
        <p:nvPicPr>
          <p:cNvPr id="29" name="Picture 7" descr="tranh da kich cua NAQ"/>
          <p:cNvPicPr>
            <a:picLocks noChangeAspect="1" noChangeArrowheads="1"/>
          </p:cNvPicPr>
          <p:nvPr/>
        </p:nvPicPr>
        <p:blipFill>
          <a:blip r:embed="rId4"/>
          <a:srcRect/>
          <a:stretch>
            <a:fillRect/>
          </a:stretch>
        </p:blipFill>
        <p:spPr bwMode="auto">
          <a:xfrm>
            <a:off x="1219200" y="1255648"/>
            <a:ext cx="3268133" cy="1852613"/>
          </a:xfrm>
          <a:prstGeom prst="rect">
            <a:avLst/>
          </a:prstGeom>
          <a:noFill/>
          <a:ln w="38100">
            <a:solidFill>
              <a:schemeClr val="tx1">
                <a:lumMod val="75000"/>
              </a:schemeClr>
            </a:solidFill>
            <a:miter lim="800000"/>
            <a:headEnd/>
            <a:tailEnd/>
          </a:ln>
        </p:spPr>
      </p:pic>
      <p:pic>
        <p:nvPicPr>
          <p:cNvPr id="23557" name="Picture 6" descr="DSC00973"/>
          <p:cNvPicPr>
            <a:picLocks noChangeAspect="1" noChangeArrowheads="1"/>
          </p:cNvPicPr>
          <p:nvPr/>
        </p:nvPicPr>
        <p:blipFill>
          <a:blip r:embed="rId5">
            <a:lum bright="30000" contrast="20000"/>
            <a:extLst>
              <a:ext uri="{28A0092B-C50C-407E-A947-70E740481C1C}">
                <a14:useLocalDpi xmlns:a14="http://schemas.microsoft.com/office/drawing/2010/main" val="0"/>
              </a:ext>
            </a:extLst>
          </a:blip>
          <a:srcRect/>
          <a:stretch>
            <a:fillRect/>
          </a:stretch>
        </p:blipFill>
        <p:spPr bwMode="auto">
          <a:xfrm>
            <a:off x="1219201" y="3084447"/>
            <a:ext cx="3249084" cy="1676400"/>
          </a:xfrm>
          <a:prstGeom prst="rect">
            <a:avLst/>
          </a:prstGeom>
          <a:noFill/>
          <a:ln w="57150" cmpd="thinThick">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34" name="Right Brace 33"/>
          <p:cNvSpPr/>
          <p:nvPr/>
        </p:nvSpPr>
        <p:spPr>
          <a:xfrm>
            <a:off x="4511629" y="1255648"/>
            <a:ext cx="609600" cy="5105400"/>
          </a:xfrm>
          <a:prstGeom prst="rightBrace">
            <a:avLst>
              <a:gd name="adj1" fmla="val 88333"/>
              <a:gd name="adj2" fmla="val 50000"/>
            </a:avLst>
          </a:prstGeom>
        </p:spPr>
        <p:style>
          <a:lnRef idx="3">
            <a:schemeClr val="dk1"/>
          </a:lnRef>
          <a:fillRef idx="0">
            <a:schemeClr val="dk1"/>
          </a:fillRef>
          <a:effectRef idx="2">
            <a:schemeClr val="dk1"/>
          </a:effectRef>
          <a:fontRef idx="minor">
            <a:schemeClr val="tx1"/>
          </a:fontRef>
        </p:style>
        <p:txBody>
          <a:bodyPr anchor="ctr"/>
          <a:lstStyle/>
          <a:p>
            <a:pPr algn="ctr">
              <a:defRPr/>
            </a:pPr>
            <a:endParaRPr lang="en-US"/>
          </a:p>
        </p:txBody>
      </p:sp>
      <p:sp>
        <p:nvSpPr>
          <p:cNvPr id="35" name="Rectangle 34"/>
          <p:cNvSpPr/>
          <p:nvPr/>
        </p:nvSpPr>
        <p:spPr>
          <a:xfrm>
            <a:off x="9269896" y="1714309"/>
            <a:ext cx="2438400" cy="954107"/>
          </a:xfrm>
          <a:prstGeom prst="rect">
            <a:avLst/>
          </a:prstGeom>
          <a:noFill/>
          <a:ln>
            <a:solidFill>
              <a:schemeClr val="tx1">
                <a:lumMod val="75000"/>
              </a:schemeClr>
            </a:solidFill>
          </a:ln>
        </p:spPr>
        <p:txBody>
          <a:bodyPr>
            <a:spAutoFit/>
          </a:bodyPr>
          <a:lstStyle/>
          <a:p>
            <a:pPr algn="ctr">
              <a:defRPr/>
            </a:pPr>
            <a:r>
              <a:rPr lang="en-US" sz="2800" b="1">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latin typeface="Times New Roman" pitchFamily="18" charset="0"/>
                <a:cs typeface="Times New Roman" pitchFamily="18" charset="0"/>
              </a:rPr>
              <a:t>NÔ DỊCH NGU DÂN</a:t>
            </a:r>
          </a:p>
        </p:txBody>
      </p:sp>
      <p:pic>
        <p:nvPicPr>
          <p:cNvPr id="36" name="Picture 20" descr="Thực dân chém đầu người yêu nước VN.png"/>
          <p:cNvPicPr>
            <a:picLocks noChangeAspect="1"/>
          </p:cNvPicPr>
          <p:nvPr/>
        </p:nvPicPr>
        <p:blipFill>
          <a:blip r:embed="rId6"/>
          <a:srcRect/>
          <a:stretch>
            <a:fillRect/>
          </a:stretch>
        </p:blipFill>
        <p:spPr bwMode="auto">
          <a:xfrm>
            <a:off x="5171363" y="1473954"/>
            <a:ext cx="3962400" cy="2233613"/>
          </a:xfrm>
          <a:prstGeom prst="rect">
            <a:avLst/>
          </a:prstGeom>
          <a:ln>
            <a:noFill/>
          </a:ln>
          <a:effectLst>
            <a:outerShdw blurRad="292100" dist="139700" dir="2700000" algn="tl" rotWithShape="0">
              <a:srgbClr val="333333">
                <a:alpha val="65000"/>
              </a:srgbClr>
            </a:outerShdw>
          </a:effectLst>
        </p:spPr>
      </p:pic>
      <p:pic>
        <p:nvPicPr>
          <p:cNvPr id="37" name="Picture 3" descr="DAU DOC HA THANH THAT BAI.jpg"/>
          <p:cNvPicPr>
            <a:picLocks noChangeAspect="1"/>
          </p:cNvPicPr>
          <p:nvPr/>
        </p:nvPicPr>
        <p:blipFill>
          <a:blip r:embed="rId7"/>
          <a:srcRect b="5151"/>
          <a:stretch>
            <a:fillRect/>
          </a:stretch>
        </p:blipFill>
        <p:spPr bwMode="auto">
          <a:xfrm>
            <a:off x="1153583" y="4855843"/>
            <a:ext cx="3316817" cy="1638300"/>
          </a:xfrm>
          <a:prstGeom prst="rect">
            <a:avLst/>
          </a:prstGeom>
          <a:noFill/>
          <a:ln w="38100">
            <a:solidFill>
              <a:schemeClr val="tx1">
                <a:lumMod val="75000"/>
              </a:schemeClr>
            </a:solidFill>
            <a:miter lim="800000"/>
            <a:headEnd/>
            <a:tailEnd/>
          </a:ln>
        </p:spPr>
      </p:pic>
      <p:sp>
        <p:nvSpPr>
          <p:cNvPr id="13" name="Title 1"/>
          <p:cNvSpPr>
            <a:spLocks/>
          </p:cNvSpPr>
          <p:nvPr/>
        </p:nvSpPr>
        <p:spPr bwMode="auto">
          <a:xfrm>
            <a:off x="2087222" y="427382"/>
            <a:ext cx="4043234" cy="735496"/>
          </a:xfrm>
          <a:prstGeom prst="rect">
            <a:avLst/>
          </a:prstGeom>
          <a:noFill/>
          <a:ln w="9525">
            <a:noFill/>
            <a:miter lim="800000"/>
            <a:headEnd/>
            <a:tailEnd/>
          </a:ln>
          <a:effectLst/>
        </p:spPr>
        <p:txBody>
          <a:bodyPr anchor="ctr"/>
          <a:lstStyle/>
          <a:p>
            <a:pPr>
              <a:defRPr/>
            </a:pPr>
            <a:r>
              <a:rPr lang="en-US" sz="2400" b="1">
                <a:solidFill>
                  <a:srgbClr val="003399"/>
                </a:solidFill>
                <a:effectLst>
                  <a:outerShdw blurRad="38100" dist="38100" dir="2700000" algn="tl">
                    <a:srgbClr val="C0C0C0"/>
                  </a:outerShdw>
                </a:effectLst>
                <a:latin typeface="Times New Roman" pitchFamily="18" charset="0"/>
              </a:rPr>
              <a:t>- </a:t>
            </a:r>
            <a:r>
              <a:rPr lang="en-US" sz="2400" b="1" err="1">
                <a:solidFill>
                  <a:srgbClr val="003399"/>
                </a:solidFill>
                <a:effectLst>
                  <a:outerShdw blurRad="38100" dist="38100" dir="2700000" algn="tl">
                    <a:srgbClr val="C0C0C0"/>
                  </a:outerShdw>
                </a:effectLst>
                <a:latin typeface="Times New Roman" pitchFamily="18" charset="0"/>
              </a:rPr>
              <a:t>Về</a:t>
            </a:r>
            <a:r>
              <a:rPr lang="en-US" sz="2400" b="1">
                <a:solidFill>
                  <a:srgbClr val="003399"/>
                </a:solidFill>
                <a:effectLst>
                  <a:outerShdw blurRad="38100" dist="38100" dir="2700000" algn="tl">
                    <a:srgbClr val="C0C0C0"/>
                  </a:outerShdw>
                </a:effectLst>
                <a:latin typeface="Times New Roman" pitchFamily="18" charset="0"/>
              </a:rPr>
              <a:t> </a:t>
            </a:r>
            <a:r>
              <a:rPr lang="en-US" sz="2400" b="1" err="1">
                <a:solidFill>
                  <a:srgbClr val="003399"/>
                </a:solidFill>
                <a:effectLst>
                  <a:outerShdw blurRad="38100" dist="38100" dir="2700000" algn="tl">
                    <a:srgbClr val="C0C0C0"/>
                  </a:outerShdw>
                </a:effectLst>
                <a:latin typeface="Times New Roman" pitchFamily="18" charset="0"/>
              </a:rPr>
              <a:t>văn</a:t>
            </a:r>
            <a:r>
              <a:rPr lang="en-US" sz="2400" b="1">
                <a:solidFill>
                  <a:srgbClr val="003399"/>
                </a:solidFill>
                <a:effectLst>
                  <a:outerShdw blurRad="38100" dist="38100" dir="2700000" algn="tl">
                    <a:srgbClr val="C0C0C0"/>
                  </a:outerShdw>
                </a:effectLst>
                <a:latin typeface="Times New Roman" pitchFamily="18" charset="0"/>
              </a:rPr>
              <a:t> </a:t>
            </a:r>
            <a:r>
              <a:rPr lang="en-US" sz="2400" b="1" err="1">
                <a:solidFill>
                  <a:srgbClr val="003399"/>
                </a:solidFill>
                <a:effectLst>
                  <a:outerShdw blurRad="38100" dist="38100" dir="2700000" algn="tl">
                    <a:srgbClr val="C0C0C0"/>
                  </a:outerShdw>
                </a:effectLst>
                <a:latin typeface="Times New Roman" pitchFamily="18" charset="0"/>
              </a:rPr>
              <a:t>hóa</a:t>
            </a:r>
            <a:r>
              <a:rPr lang="en-US" sz="2400" b="1">
                <a:solidFill>
                  <a:srgbClr val="003399"/>
                </a:solidFill>
                <a:effectLst>
                  <a:outerShdw blurRad="38100" dist="38100" dir="2700000" algn="tl">
                    <a:srgbClr val="C0C0C0"/>
                  </a:outerShdw>
                </a:effectLst>
                <a:latin typeface="Times New Roman" pitchFamily="18" charset="0"/>
              </a:rPr>
              <a:t> – </a:t>
            </a:r>
            <a:r>
              <a:rPr lang="en-US" sz="2400" b="1" err="1">
                <a:solidFill>
                  <a:srgbClr val="003399"/>
                </a:solidFill>
                <a:effectLst>
                  <a:outerShdw blurRad="38100" dist="38100" dir="2700000" algn="tl">
                    <a:srgbClr val="C0C0C0"/>
                  </a:outerShdw>
                </a:effectLst>
                <a:latin typeface="Times New Roman" pitchFamily="18" charset="0"/>
              </a:rPr>
              <a:t>xã</a:t>
            </a:r>
            <a:r>
              <a:rPr lang="en-US" sz="2400" b="1">
                <a:solidFill>
                  <a:srgbClr val="003399"/>
                </a:solidFill>
                <a:effectLst>
                  <a:outerShdw blurRad="38100" dist="38100" dir="2700000" algn="tl">
                    <a:srgbClr val="C0C0C0"/>
                  </a:outerShdw>
                </a:effectLst>
                <a:latin typeface="Times New Roman" pitchFamily="18" charset="0"/>
              </a:rPr>
              <a:t> </a:t>
            </a:r>
            <a:r>
              <a:rPr lang="en-US" sz="2400" b="1" err="1">
                <a:solidFill>
                  <a:srgbClr val="003399"/>
                </a:solidFill>
                <a:effectLst>
                  <a:outerShdw blurRad="38100" dist="38100" dir="2700000" algn="tl">
                    <a:srgbClr val="C0C0C0"/>
                  </a:outerShdw>
                </a:effectLst>
                <a:latin typeface="Times New Roman" pitchFamily="18" charset="0"/>
              </a:rPr>
              <a:t>hội</a:t>
            </a:r>
            <a:endParaRPr lang="en-US" sz="2400" b="1">
              <a:solidFill>
                <a:srgbClr val="003399"/>
              </a:solidFill>
              <a:effectLst>
                <a:outerShdw blurRad="38100" dist="38100" dir="2700000" algn="tl">
                  <a:srgbClr val="C0C0C0"/>
                </a:outerShdw>
              </a:effectLst>
              <a:latin typeface="Times New Roman" pitchFamily="18" charset="0"/>
            </a:endParaRPr>
          </a:p>
        </p:txBody>
      </p:sp>
      <p:sp>
        <p:nvSpPr>
          <p:cNvPr id="12" name="Rectangle 11">
            <a:extLst>
              <a:ext uri="{FF2B5EF4-FFF2-40B4-BE49-F238E27FC236}">
                <a16:creationId xmlns:a16="http://schemas.microsoft.com/office/drawing/2014/main" id="{EC493E9C-4247-4E5D-A253-886D158D0A29}"/>
              </a:ext>
            </a:extLst>
          </p:cNvPr>
          <p:cNvSpPr/>
          <p:nvPr/>
        </p:nvSpPr>
        <p:spPr>
          <a:xfrm>
            <a:off x="9303025" y="4037415"/>
            <a:ext cx="2438400" cy="1815882"/>
          </a:xfrm>
          <a:prstGeom prst="rect">
            <a:avLst/>
          </a:prstGeom>
          <a:noFill/>
          <a:ln>
            <a:solidFill>
              <a:schemeClr val="tx1">
                <a:lumMod val="75000"/>
              </a:schemeClr>
            </a:solidFill>
          </a:ln>
        </p:spPr>
        <p:txBody>
          <a:bodyPr>
            <a:spAutoFit/>
          </a:bodyPr>
          <a:lstStyle/>
          <a:p>
            <a:pPr algn="ctr">
              <a:defRPr/>
            </a:pPr>
            <a:r>
              <a:rPr lang="en-US" sz="2800" b="1">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latin typeface="Times New Roman" pitchFamily="18" charset="0"/>
                <a:cs typeface="Times New Roman" pitchFamily="18" charset="0"/>
              </a:rPr>
              <a:t>NHÀ TÙ NHIỀU HƠN TRƯỜNG HỌC</a:t>
            </a:r>
          </a:p>
        </p:txBody>
      </p:sp>
    </p:spTree>
    <p:extLst>
      <p:ext uri="{BB962C8B-B14F-4D97-AF65-F5344CB8AC3E}">
        <p14:creationId xmlns:p14="http://schemas.microsoft.com/office/powerpoint/2010/main" val="371984396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ipe(left)">
                                      <p:cBhvr>
                                        <p:cTn id="7" dur="500"/>
                                        <p:tgtEl>
                                          <p:spTgt spid="3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3"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p:cTn id="12" dur="500" fill="hold"/>
                                        <p:tgtEl>
                                          <p:spTgt spid="2"/>
                                        </p:tgtEl>
                                        <p:attrNameLst>
                                          <p:attrName>ppt_w</p:attrName>
                                        </p:attrNameLst>
                                      </p:cBhvr>
                                      <p:tavLst>
                                        <p:tav tm="0">
                                          <p:val>
                                            <p:fltVal val="0"/>
                                          </p:val>
                                        </p:tav>
                                        <p:tav tm="100000">
                                          <p:val>
                                            <p:strVal val="#ppt_w"/>
                                          </p:val>
                                        </p:tav>
                                      </p:tavLst>
                                    </p:anim>
                                    <p:anim calcmode="lin" valueType="num">
                                      <p:cBhvr>
                                        <p:cTn id="13" dur="500" fill="hold"/>
                                        <p:tgtEl>
                                          <p:spTgt spid="2"/>
                                        </p:tgtEl>
                                        <p:attrNameLst>
                                          <p:attrName>ppt_h</p:attrName>
                                        </p:attrNameLst>
                                      </p:cBhvr>
                                      <p:tavLst>
                                        <p:tav tm="0">
                                          <p:val>
                                            <p:fltVal val="0"/>
                                          </p:val>
                                        </p:tav>
                                        <p:tav tm="100000">
                                          <p:val>
                                            <p:strVal val="#ppt_h"/>
                                          </p:val>
                                        </p:tav>
                                      </p:tavLst>
                                    </p:anim>
                                    <p:animEffect transition="in" filter="fade">
                                      <p:cBhvr>
                                        <p:cTn id="14" dur="500"/>
                                        <p:tgtEl>
                                          <p:spTgt spid="2"/>
                                        </p:tgtEl>
                                      </p:cBhvr>
                                    </p:animEffect>
                                  </p:childTnLst>
                                </p:cTn>
                              </p:par>
                              <p:par>
                                <p:cTn id="15" presetID="53" presetClass="entr" presetSubtype="0" fill="hold" nodeType="withEffect">
                                  <p:stCondLst>
                                    <p:cond delay="0"/>
                                  </p:stCondLst>
                                  <p:childTnLst>
                                    <p:set>
                                      <p:cBhvr>
                                        <p:cTn id="16" dur="1" fill="hold">
                                          <p:stCondLst>
                                            <p:cond delay="0"/>
                                          </p:stCondLst>
                                        </p:cTn>
                                        <p:tgtEl>
                                          <p:spTgt spid="35"/>
                                        </p:tgtEl>
                                        <p:attrNameLst>
                                          <p:attrName>style.visibility</p:attrName>
                                        </p:attrNameLst>
                                      </p:cBhvr>
                                      <p:to>
                                        <p:strVal val="visible"/>
                                      </p:to>
                                    </p:set>
                                    <p:anim calcmode="lin" valueType="num">
                                      <p:cBhvr>
                                        <p:cTn id="17" dur="500" fill="hold"/>
                                        <p:tgtEl>
                                          <p:spTgt spid="35"/>
                                        </p:tgtEl>
                                        <p:attrNameLst>
                                          <p:attrName>ppt_w</p:attrName>
                                        </p:attrNameLst>
                                      </p:cBhvr>
                                      <p:tavLst>
                                        <p:tav tm="0">
                                          <p:val>
                                            <p:fltVal val="0"/>
                                          </p:val>
                                        </p:tav>
                                        <p:tav tm="100000">
                                          <p:val>
                                            <p:strVal val="#ppt_w"/>
                                          </p:val>
                                        </p:tav>
                                      </p:tavLst>
                                    </p:anim>
                                    <p:anim calcmode="lin" valueType="num">
                                      <p:cBhvr>
                                        <p:cTn id="18" dur="500" fill="hold"/>
                                        <p:tgtEl>
                                          <p:spTgt spid="35"/>
                                        </p:tgtEl>
                                        <p:attrNameLst>
                                          <p:attrName>ppt_h</p:attrName>
                                        </p:attrNameLst>
                                      </p:cBhvr>
                                      <p:tavLst>
                                        <p:tav tm="0">
                                          <p:val>
                                            <p:fltVal val="0"/>
                                          </p:val>
                                        </p:tav>
                                        <p:tav tm="100000">
                                          <p:val>
                                            <p:strVal val="#ppt_h"/>
                                          </p:val>
                                        </p:tav>
                                      </p:tavLst>
                                    </p:anim>
                                    <p:animEffect transition="in" filter="fade">
                                      <p:cBhvr>
                                        <p:cTn id="19" dur="500"/>
                                        <p:tgtEl>
                                          <p:spTgt spid="35"/>
                                        </p:tgtEl>
                                      </p:cBhvr>
                                    </p:animEffect>
                                  </p:childTnLst>
                                </p:cTn>
                              </p:par>
                              <p:par>
                                <p:cTn id="20" presetID="53" presetClass="entr" presetSubtype="0" fill="hold" nodeType="withEffect">
                                  <p:stCondLst>
                                    <p:cond delay="0"/>
                                  </p:stCondLst>
                                  <p:childTnLst>
                                    <p:set>
                                      <p:cBhvr>
                                        <p:cTn id="21" dur="1" fill="hold">
                                          <p:stCondLst>
                                            <p:cond delay="0"/>
                                          </p:stCondLst>
                                        </p:cTn>
                                        <p:tgtEl>
                                          <p:spTgt spid="36"/>
                                        </p:tgtEl>
                                        <p:attrNameLst>
                                          <p:attrName>style.visibility</p:attrName>
                                        </p:attrNameLst>
                                      </p:cBhvr>
                                      <p:to>
                                        <p:strVal val="visible"/>
                                      </p:to>
                                    </p:set>
                                    <p:anim calcmode="lin" valueType="num">
                                      <p:cBhvr>
                                        <p:cTn id="22" dur="500" fill="hold"/>
                                        <p:tgtEl>
                                          <p:spTgt spid="36"/>
                                        </p:tgtEl>
                                        <p:attrNameLst>
                                          <p:attrName>ppt_w</p:attrName>
                                        </p:attrNameLst>
                                      </p:cBhvr>
                                      <p:tavLst>
                                        <p:tav tm="0">
                                          <p:val>
                                            <p:fltVal val="0"/>
                                          </p:val>
                                        </p:tav>
                                        <p:tav tm="100000">
                                          <p:val>
                                            <p:strVal val="#ppt_w"/>
                                          </p:val>
                                        </p:tav>
                                      </p:tavLst>
                                    </p:anim>
                                    <p:anim calcmode="lin" valueType="num">
                                      <p:cBhvr>
                                        <p:cTn id="23" dur="500" fill="hold"/>
                                        <p:tgtEl>
                                          <p:spTgt spid="36"/>
                                        </p:tgtEl>
                                        <p:attrNameLst>
                                          <p:attrName>ppt_h</p:attrName>
                                        </p:attrNameLst>
                                      </p:cBhvr>
                                      <p:tavLst>
                                        <p:tav tm="0">
                                          <p:val>
                                            <p:fltVal val="0"/>
                                          </p:val>
                                        </p:tav>
                                        <p:tav tm="100000">
                                          <p:val>
                                            <p:strVal val="#ppt_h"/>
                                          </p:val>
                                        </p:tav>
                                      </p:tavLst>
                                    </p:anim>
                                    <p:animEffect transition="in" filter="fade">
                                      <p:cBhvr>
                                        <p:cTn id="24" dur="500"/>
                                        <p:tgtEl>
                                          <p:spTgt spid="36"/>
                                        </p:tgtEl>
                                      </p:cBhvr>
                                    </p:animEffect>
                                  </p:childTnLst>
                                </p:cTn>
                              </p:par>
                              <p:par>
                                <p:cTn id="25" presetID="53" presetClass="entr" presetSubtype="0" fill="hold" nodeType="withEffect">
                                  <p:stCondLst>
                                    <p:cond delay="0"/>
                                  </p:stCondLst>
                                  <p:childTnLst>
                                    <p:set>
                                      <p:cBhvr>
                                        <p:cTn id="26" dur="1" fill="hold">
                                          <p:stCondLst>
                                            <p:cond delay="0"/>
                                          </p:stCondLst>
                                        </p:cTn>
                                        <p:tgtEl>
                                          <p:spTgt spid="12"/>
                                        </p:tgtEl>
                                        <p:attrNameLst>
                                          <p:attrName>style.visibility</p:attrName>
                                        </p:attrNameLst>
                                      </p:cBhvr>
                                      <p:to>
                                        <p:strVal val="visible"/>
                                      </p:to>
                                    </p:set>
                                    <p:anim calcmode="lin" valueType="num">
                                      <p:cBhvr>
                                        <p:cTn id="27" dur="500" fill="hold"/>
                                        <p:tgtEl>
                                          <p:spTgt spid="12"/>
                                        </p:tgtEl>
                                        <p:attrNameLst>
                                          <p:attrName>ppt_w</p:attrName>
                                        </p:attrNameLst>
                                      </p:cBhvr>
                                      <p:tavLst>
                                        <p:tav tm="0">
                                          <p:val>
                                            <p:fltVal val="0"/>
                                          </p:val>
                                        </p:tav>
                                        <p:tav tm="100000">
                                          <p:val>
                                            <p:strVal val="#ppt_w"/>
                                          </p:val>
                                        </p:tav>
                                      </p:tavLst>
                                    </p:anim>
                                    <p:anim calcmode="lin" valueType="num">
                                      <p:cBhvr>
                                        <p:cTn id="28" dur="500" fill="hold"/>
                                        <p:tgtEl>
                                          <p:spTgt spid="12"/>
                                        </p:tgtEl>
                                        <p:attrNameLst>
                                          <p:attrName>ppt_h</p:attrName>
                                        </p:attrNameLst>
                                      </p:cBhvr>
                                      <p:tavLst>
                                        <p:tav tm="0">
                                          <p:val>
                                            <p:fltVal val="0"/>
                                          </p:val>
                                        </p:tav>
                                        <p:tav tm="100000">
                                          <p:val>
                                            <p:strVal val="#ppt_h"/>
                                          </p:val>
                                        </p:tav>
                                      </p:tavLst>
                                    </p:anim>
                                    <p:animEffect transition="in" filter="fade">
                                      <p:cBhvr>
                                        <p:cTn id="2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38"/>
          <p:cNvSpPr txBox="1">
            <a:spLocks noChangeArrowheads="1"/>
          </p:cNvSpPr>
          <p:nvPr/>
        </p:nvSpPr>
        <p:spPr bwMode="auto">
          <a:xfrm>
            <a:off x="808568" y="5943600"/>
            <a:ext cx="10977033" cy="457200"/>
          </a:xfrm>
          <a:prstGeom prst="rect">
            <a:avLst/>
          </a:prstGeom>
          <a:noFill/>
          <a:ln w="9525">
            <a:noFill/>
            <a:miter lim="800000"/>
            <a:headEnd/>
            <a:tailEnd/>
          </a:ln>
          <a:effectLst/>
        </p:spPr>
        <p:txBody>
          <a:bodyPr tIns="137160"/>
          <a:lstStyle/>
          <a:p>
            <a:pPr marL="342900" indent="-342900" algn="ctr">
              <a:lnSpc>
                <a:spcPct val="80000"/>
              </a:lnSpc>
              <a:spcBef>
                <a:spcPct val="50000"/>
              </a:spcBef>
              <a:buClr>
                <a:schemeClr val="hlink"/>
              </a:buClr>
              <a:buFont typeface="Wingdings" pitchFamily="2" charset="2"/>
              <a:buNone/>
              <a:defRPr/>
            </a:pPr>
            <a:r>
              <a:rPr lang="en-US" sz="2800" b="1" i="1">
                <a:effectLst>
                  <a:outerShdw blurRad="38100" dist="38100" dir="2700000" algn="tl">
                    <a:srgbClr val="C0C0C0"/>
                  </a:outerShdw>
                </a:effectLst>
                <a:latin typeface="Tahoma" pitchFamily="34" charset="0"/>
                <a:ea typeface="Tahoma" pitchFamily="34" charset="0"/>
                <a:cs typeface="Tahoma" pitchFamily="34" charset="0"/>
              </a:rPr>
              <a:t>Các giai cấp trong xã hội</a:t>
            </a:r>
          </a:p>
        </p:txBody>
      </p:sp>
      <p:pic>
        <p:nvPicPr>
          <p:cNvPr id="177155" name="Picture 30" descr="3.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09600" y="1905000"/>
            <a:ext cx="11201400" cy="3822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Title 1"/>
          <p:cNvSpPr>
            <a:spLocks/>
          </p:cNvSpPr>
          <p:nvPr/>
        </p:nvSpPr>
        <p:spPr bwMode="auto">
          <a:xfrm>
            <a:off x="2017643" y="400878"/>
            <a:ext cx="8020879" cy="533400"/>
          </a:xfrm>
          <a:prstGeom prst="rect">
            <a:avLst/>
          </a:prstGeom>
          <a:noFill/>
          <a:ln w="9525">
            <a:noFill/>
            <a:miter lim="800000"/>
            <a:headEnd/>
            <a:tailEnd/>
          </a:ln>
          <a:effectLst/>
        </p:spPr>
        <p:txBody>
          <a:bodyPr anchor="ctr"/>
          <a:lstStyle/>
          <a:p>
            <a:pPr>
              <a:defRPr/>
            </a:pPr>
            <a:br>
              <a:rPr lang="en-US" sz="2400">
                <a:solidFill>
                  <a:srgbClr val="003399"/>
                </a:solidFill>
                <a:effectLst>
                  <a:outerShdw blurRad="38100" dist="38100" dir="2700000" algn="tl">
                    <a:srgbClr val="C0C0C0"/>
                  </a:outerShdw>
                </a:effectLst>
                <a:latin typeface="Times New Roman" pitchFamily="18" charset="0"/>
              </a:rPr>
            </a:br>
            <a:r>
              <a:rPr lang="en-US" sz="2400">
                <a:solidFill>
                  <a:srgbClr val="9900FF"/>
                </a:solidFill>
                <a:effectLst>
                  <a:outerShdw blurRad="38100" dist="38100" dir="2700000" algn="tl">
                    <a:srgbClr val="C0C0C0"/>
                  </a:outerShdw>
                </a:effectLst>
                <a:latin typeface="Times New Roman" pitchFamily="18" charset="0"/>
              </a:rPr>
              <a:t>- </a:t>
            </a:r>
            <a:r>
              <a:rPr lang="en-US" sz="2400" err="1">
                <a:solidFill>
                  <a:srgbClr val="9900FF"/>
                </a:solidFill>
                <a:effectLst>
                  <a:outerShdw blurRad="38100" dist="38100" dir="2700000" algn="tl">
                    <a:srgbClr val="C0C0C0"/>
                  </a:outerShdw>
                </a:effectLst>
                <a:latin typeface="Times New Roman" pitchFamily="18" charset="0"/>
              </a:rPr>
              <a:t>Tình</a:t>
            </a:r>
            <a:r>
              <a:rPr lang="en-US" sz="2400">
                <a:solidFill>
                  <a:srgbClr val="9900FF"/>
                </a:solidFill>
                <a:effectLst>
                  <a:outerShdw blurRad="38100" dist="38100" dir="2700000" algn="tl">
                    <a:srgbClr val="C0C0C0"/>
                  </a:outerShdw>
                </a:effectLst>
                <a:latin typeface="Times New Roman" pitchFamily="18" charset="0"/>
              </a:rPr>
              <a:t> </a:t>
            </a:r>
            <a:r>
              <a:rPr lang="en-US" sz="2400" err="1">
                <a:solidFill>
                  <a:srgbClr val="9900FF"/>
                </a:solidFill>
                <a:effectLst>
                  <a:outerShdw blurRad="38100" dist="38100" dir="2700000" algn="tl">
                    <a:srgbClr val="C0C0C0"/>
                  </a:outerShdw>
                </a:effectLst>
                <a:latin typeface="Times New Roman" pitchFamily="18" charset="0"/>
              </a:rPr>
              <a:t>hình</a:t>
            </a:r>
            <a:r>
              <a:rPr lang="en-US" sz="2400">
                <a:solidFill>
                  <a:srgbClr val="9900FF"/>
                </a:solidFill>
                <a:effectLst>
                  <a:outerShdw blurRad="38100" dist="38100" dir="2700000" algn="tl">
                    <a:srgbClr val="C0C0C0"/>
                  </a:outerShdw>
                </a:effectLst>
                <a:latin typeface="Times New Roman" pitchFamily="18" charset="0"/>
              </a:rPr>
              <a:t> </a:t>
            </a:r>
            <a:r>
              <a:rPr lang="en-US" sz="2400" err="1">
                <a:solidFill>
                  <a:srgbClr val="9900FF"/>
                </a:solidFill>
                <a:effectLst>
                  <a:outerShdw blurRad="38100" dist="38100" dir="2700000" algn="tl">
                    <a:srgbClr val="C0C0C0"/>
                  </a:outerShdw>
                </a:effectLst>
                <a:latin typeface="Times New Roman" pitchFamily="18" charset="0"/>
              </a:rPr>
              <a:t>giai</a:t>
            </a:r>
            <a:r>
              <a:rPr lang="en-US" sz="2400">
                <a:solidFill>
                  <a:srgbClr val="9900FF"/>
                </a:solidFill>
                <a:effectLst>
                  <a:outerShdw blurRad="38100" dist="38100" dir="2700000" algn="tl">
                    <a:srgbClr val="C0C0C0"/>
                  </a:outerShdw>
                </a:effectLst>
                <a:latin typeface="Times New Roman" pitchFamily="18" charset="0"/>
              </a:rPr>
              <a:t> </a:t>
            </a:r>
            <a:r>
              <a:rPr lang="en-US" sz="2400" err="1">
                <a:solidFill>
                  <a:srgbClr val="9900FF"/>
                </a:solidFill>
                <a:effectLst>
                  <a:outerShdw blurRad="38100" dist="38100" dir="2700000" algn="tl">
                    <a:srgbClr val="C0C0C0"/>
                  </a:outerShdw>
                </a:effectLst>
                <a:latin typeface="Times New Roman" pitchFamily="18" charset="0"/>
              </a:rPr>
              <a:t>cấp</a:t>
            </a:r>
            <a:r>
              <a:rPr lang="en-US" sz="2400">
                <a:solidFill>
                  <a:srgbClr val="9900FF"/>
                </a:solidFill>
                <a:effectLst>
                  <a:outerShdw blurRad="38100" dist="38100" dir="2700000" algn="tl">
                    <a:srgbClr val="C0C0C0"/>
                  </a:outerShdw>
                </a:effectLst>
                <a:latin typeface="Times New Roman" pitchFamily="18" charset="0"/>
              </a:rPr>
              <a:t> </a:t>
            </a:r>
            <a:r>
              <a:rPr lang="en-US" sz="2400" err="1">
                <a:solidFill>
                  <a:srgbClr val="9900FF"/>
                </a:solidFill>
                <a:effectLst>
                  <a:outerShdw blurRad="38100" dist="38100" dir="2700000" algn="tl">
                    <a:srgbClr val="C0C0C0"/>
                  </a:outerShdw>
                </a:effectLst>
                <a:latin typeface="Times New Roman" pitchFamily="18" charset="0"/>
              </a:rPr>
              <a:t>và</a:t>
            </a:r>
            <a:r>
              <a:rPr lang="en-US" sz="2400">
                <a:solidFill>
                  <a:srgbClr val="9900FF"/>
                </a:solidFill>
                <a:effectLst>
                  <a:outerShdw blurRad="38100" dist="38100" dir="2700000" algn="tl">
                    <a:srgbClr val="C0C0C0"/>
                  </a:outerShdw>
                </a:effectLst>
                <a:latin typeface="Times New Roman" pitchFamily="18" charset="0"/>
              </a:rPr>
              <a:t> </a:t>
            </a:r>
            <a:r>
              <a:rPr lang="en-US" sz="2400" err="1">
                <a:solidFill>
                  <a:srgbClr val="9900FF"/>
                </a:solidFill>
                <a:effectLst>
                  <a:outerShdw blurRad="38100" dist="38100" dir="2700000" algn="tl">
                    <a:srgbClr val="C0C0C0"/>
                  </a:outerShdw>
                </a:effectLst>
                <a:latin typeface="Times New Roman" pitchFamily="18" charset="0"/>
              </a:rPr>
              <a:t>mâu</a:t>
            </a:r>
            <a:r>
              <a:rPr lang="en-US" sz="2400">
                <a:solidFill>
                  <a:srgbClr val="9900FF"/>
                </a:solidFill>
                <a:effectLst>
                  <a:outerShdw blurRad="38100" dist="38100" dir="2700000" algn="tl">
                    <a:srgbClr val="C0C0C0"/>
                  </a:outerShdw>
                </a:effectLst>
                <a:latin typeface="Times New Roman" pitchFamily="18" charset="0"/>
              </a:rPr>
              <a:t> </a:t>
            </a:r>
            <a:r>
              <a:rPr lang="en-US" sz="2400" err="1">
                <a:solidFill>
                  <a:srgbClr val="9900FF"/>
                </a:solidFill>
                <a:effectLst>
                  <a:outerShdw blurRad="38100" dist="38100" dir="2700000" algn="tl">
                    <a:srgbClr val="C0C0C0"/>
                  </a:outerShdw>
                </a:effectLst>
                <a:latin typeface="Times New Roman" pitchFamily="18" charset="0"/>
              </a:rPr>
              <a:t>thuẫn</a:t>
            </a:r>
            <a:r>
              <a:rPr lang="en-US" sz="2400">
                <a:solidFill>
                  <a:srgbClr val="9900FF"/>
                </a:solidFill>
                <a:effectLst>
                  <a:outerShdw blurRad="38100" dist="38100" dir="2700000" algn="tl">
                    <a:srgbClr val="C0C0C0"/>
                  </a:outerShdw>
                </a:effectLst>
                <a:latin typeface="Times New Roman" pitchFamily="18" charset="0"/>
              </a:rPr>
              <a:t> </a:t>
            </a:r>
            <a:r>
              <a:rPr lang="en-US" sz="2400" err="1">
                <a:solidFill>
                  <a:srgbClr val="9900FF"/>
                </a:solidFill>
                <a:effectLst>
                  <a:outerShdw blurRad="38100" dist="38100" dir="2700000" algn="tl">
                    <a:srgbClr val="C0C0C0"/>
                  </a:outerShdw>
                </a:effectLst>
                <a:latin typeface="Times New Roman" pitchFamily="18" charset="0"/>
              </a:rPr>
              <a:t>cơ</a:t>
            </a:r>
            <a:r>
              <a:rPr lang="en-US" sz="2400">
                <a:solidFill>
                  <a:srgbClr val="9900FF"/>
                </a:solidFill>
                <a:effectLst>
                  <a:outerShdw blurRad="38100" dist="38100" dir="2700000" algn="tl">
                    <a:srgbClr val="C0C0C0"/>
                  </a:outerShdw>
                </a:effectLst>
                <a:latin typeface="Times New Roman" pitchFamily="18" charset="0"/>
              </a:rPr>
              <a:t> </a:t>
            </a:r>
            <a:r>
              <a:rPr lang="en-US" sz="2400" err="1">
                <a:solidFill>
                  <a:srgbClr val="9900FF"/>
                </a:solidFill>
                <a:effectLst>
                  <a:outerShdw blurRad="38100" dist="38100" dir="2700000" algn="tl">
                    <a:srgbClr val="C0C0C0"/>
                  </a:outerShdw>
                </a:effectLst>
                <a:latin typeface="Times New Roman" pitchFamily="18" charset="0"/>
              </a:rPr>
              <a:t>bản</a:t>
            </a:r>
            <a:r>
              <a:rPr lang="en-US" sz="2400">
                <a:solidFill>
                  <a:srgbClr val="9900FF"/>
                </a:solidFill>
                <a:effectLst>
                  <a:outerShdw blurRad="38100" dist="38100" dir="2700000" algn="tl">
                    <a:srgbClr val="C0C0C0"/>
                  </a:outerShdw>
                </a:effectLst>
                <a:latin typeface="Times New Roman" pitchFamily="18" charset="0"/>
              </a:rPr>
              <a:t> </a:t>
            </a:r>
            <a:r>
              <a:rPr lang="en-US" sz="2400" err="1">
                <a:solidFill>
                  <a:srgbClr val="9900FF"/>
                </a:solidFill>
                <a:effectLst>
                  <a:outerShdw blurRad="38100" dist="38100" dir="2700000" algn="tl">
                    <a:srgbClr val="C0C0C0"/>
                  </a:outerShdw>
                </a:effectLst>
                <a:latin typeface="Times New Roman" pitchFamily="18" charset="0"/>
              </a:rPr>
              <a:t>trong</a:t>
            </a:r>
            <a:r>
              <a:rPr lang="en-US" sz="2400">
                <a:solidFill>
                  <a:srgbClr val="9900FF"/>
                </a:solidFill>
                <a:effectLst>
                  <a:outerShdw blurRad="38100" dist="38100" dir="2700000" algn="tl">
                    <a:srgbClr val="C0C0C0"/>
                  </a:outerShdw>
                </a:effectLst>
                <a:latin typeface="Times New Roman" pitchFamily="18" charset="0"/>
              </a:rPr>
              <a:t> </a:t>
            </a:r>
            <a:r>
              <a:rPr lang="en-US" sz="2400" err="1">
                <a:solidFill>
                  <a:srgbClr val="9900FF"/>
                </a:solidFill>
                <a:effectLst>
                  <a:outerShdw blurRad="38100" dist="38100" dir="2700000" algn="tl">
                    <a:srgbClr val="C0C0C0"/>
                  </a:outerShdw>
                </a:effectLst>
                <a:latin typeface="Times New Roman" pitchFamily="18" charset="0"/>
              </a:rPr>
              <a:t>xã</a:t>
            </a:r>
            <a:r>
              <a:rPr lang="en-US" sz="2400">
                <a:solidFill>
                  <a:srgbClr val="9900FF"/>
                </a:solidFill>
                <a:effectLst>
                  <a:outerShdw blurRad="38100" dist="38100" dir="2700000" algn="tl">
                    <a:srgbClr val="C0C0C0"/>
                  </a:outerShdw>
                </a:effectLst>
                <a:latin typeface="Times New Roman" pitchFamily="18" charset="0"/>
              </a:rPr>
              <a:t> </a:t>
            </a:r>
            <a:r>
              <a:rPr lang="en-US" sz="2400" err="1">
                <a:solidFill>
                  <a:srgbClr val="9900FF"/>
                </a:solidFill>
                <a:effectLst>
                  <a:outerShdw blurRad="38100" dist="38100" dir="2700000" algn="tl">
                    <a:srgbClr val="C0C0C0"/>
                  </a:outerShdw>
                </a:effectLst>
                <a:latin typeface="Times New Roman" pitchFamily="18" charset="0"/>
              </a:rPr>
              <a:t>hội</a:t>
            </a:r>
            <a:r>
              <a:rPr lang="en-US" sz="2400">
                <a:solidFill>
                  <a:srgbClr val="9900FF"/>
                </a:solidFill>
                <a:effectLst>
                  <a:outerShdw blurRad="38100" dist="38100" dir="2700000" algn="tl">
                    <a:srgbClr val="C0C0C0"/>
                  </a:outerShdw>
                </a:effectLst>
                <a:latin typeface="Times New Roman" pitchFamily="18" charset="0"/>
              </a:rPr>
              <a:t> </a:t>
            </a:r>
            <a:r>
              <a:rPr lang="en-US" sz="2400" err="1">
                <a:solidFill>
                  <a:srgbClr val="9900FF"/>
                </a:solidFill>
                <a:effectLst>
                  <a:outerShdw blurRad="38100" dist="38100" dir="2700000" algn="tl">
                    <a:srgbClr val="C0C0C0"/>
                  </a:outerShdw>
                </a:effectLst>
                <a:latin typeface="Times New Roman" pitchFamily="18" charset="0"/>
              </a:rPr>
              <a:t>Việt</a:t>
            </a:r>
            <a:r>
              <a:rPr lang="en-US" sz="2400">
                <a:solidFill>
                  <a:srgbClr val="9900FF"/>
                </a:solidFill>
                <a:effectLst>
                  <a:outerShdw blurRad="38100" dist="38100" dir="2700000" algn="tl">
                    <a:srgbClr val="C0C0C0"/>
                  </a:outerShdw>
                </a:effectLst>
                <a:latin typeface="Times New Roman" pitchFamily="18" charset="0"/>
              </a:rPr>
              <a:t> Nam</a:t>
            </a:r>
          </a:p>
        </p:txBody>
      </p:sp>
    </p:spTree>
    <p:extLst>
      <p:ext uri="{BB962C8B-B14F-4D97-AF65-F5344CB8AC3E}">
        <p14:creationId xmlns:p14="http://schemas.microsoft.com/office/powerpoint/2010/main" val="142049785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8" presetClass="entr" presetSubtype="16"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diamond(in)">
                                      <p:cBhvr>
                                        <p:cTn id="7" dur="2000"/>
                                        <p:tgtEl>
                                          <p:spTgt spid="1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box(in)">
                                      <p:cBhvr>
                                        <p:cTn id="12" dur="500"/>
                                        <p:tgtEl>
                                          <p:spTgt spid="29"/>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8" presetClass="entr" presetSubtype="16" fill="hold" nodeType="clickEffect">
                                  <p:stCondLst>
                                    <p:cond delay="0"/>
                                  </p:stCondLst>
                                  <p:childTnLst>
                                    <p:set>
                                      <p:cBhvr>
                                        <p:cTn id="16" dur="1" fill="hold">
                                          <p:stCondLst>
                                            <p:cond delay="0"/>
                                          </p:stCondLst>
                                        </p:cTn>
                                        <p:tgtEl>
                                          <p:spTgt spid="177155"/>
                                        </p:tgtEl>
                                        <p:attrNameLst>
                                          <p:attrName>style.visibility</p:attrName>
                                        </p:attrNameLst>
                                      </p:cBhvr>
                                      <p:to>
                                        <p:strVal val="visible"/>
                                      </p:to>
                                    </p:set>
                                    <p:animEffect transition="in" filter="diamond(in)">
                                      <p:cBhvr>
                                        <p:cTn id="17" dur="2000"/>
                                        <p:tgtEl>
                                          <p:spTgt spid="1771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1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38"/>
          <p:cNvSpPr txBox="1">
            <a:spLocks noChangeArrowheads="1"/>
          </p:cNvSpPr>
          <p:nvPr/>
        </p:nvSpPr>
        <p:spPr bwMode="auto">
          <a:xfrm>
            <a:off x="304800" y="4953000"/>
            <a:ext cx="11480800" cy="457200"/>
          </a:xfrm>
          <a:prstGeom prst="rect">
            <a:avLst/>
          </a:prstGeom>
          <a:noFill/>
          <a:ln w="9525">
            <a:noFill/>
            <a:miter lim="800000"/>
            <a:headEnd/>
            <a:tailEnd/>
          </a:ln>
          <a:effectLst/>
        </p:spPr>
        <p:txBody>
          <a:bodyPr tIns="137160"/>
          <a:lstStyle>
            <a:lvl1pPr marL="342900" indent="-342900">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fontAlgn="base">
              <a:spcBef>
                <a:spcPct val="0"/>
              </a:spcBef>
              <a:spcAft>
                <a:spcPct val="0"/>
              </a:spcAft>
              <a:defRPr>
                <a:solidFill>
                  <a:schemeClr val="tx1"/>
                </a:solidFill>
                <a:latin typeface="Arial" charset="0"/>
              </a:defRPr>
            </a:lvl6pPr>
            <a:lvl7pPr marL="2971800" indent="-228600" fontAlgn="base">
              <a:spcBef>
                <a:spcPct val="0"/>
              </a:spcBef>
              <a:spcAft>
                <a:spcPct val="0"/>
              </a:spcAft>
              <a:defRPr>
                <a:solidFill>
                  <a:schemeClr val="tx1"/>
                </a:solidFill>
                <a:latin typeface="Arial" charset="0"/>
              </a:defRPr>
            </a:lvl7pPr>
            <a:lvl8pPr marL="3429000" indent="-228600" fontAlgn="base">
              <a:spcBef>
                <a:spcPct val="0"/>
              </a:spcBef>
              <a:spcAft>
                <a:spcPct val="0"/>
              </a:spcAft>
              <a:defRPr>
                <a:solidFill>
                  <a:schemeClr val="tx1"/>
                </a:solidFill>
                <a:latin typeface="Arial" charset="0"/>
              </a:defRPr>
            </a:lvl8pPr>
            <a:lvl9pPr marL="3886200" indent="-228600" fontAlgn="base">
              <a:spcBef>
                <a:spcPct val="0"/>
              </a:spcBef>
              <a:spcAft>
                <a:spcPct val="0"/>
              </a:spcAft>
              <a:defRPr>
                <a:solidFill>
                  <a:schemeClr val="tx1"/>
                </a:solidFill>
                <a:latin typeface="Arial" charset="0"/>
              </a:defRPr>
            </a:lvl9pPr>
          </a:lstStyle>
          <a:p>
            <a:pPr algn="ctr">
              <a:lnSpc>
                <a:spcPct val="80000"/>
              </a:lnSpc>
              <a:spcBef>
                <a:spcPct val="50000"/>
              </a:spcBef>
              <a:buClr>
                <a:schemeClr val="hlink"/>
              </a:buClr>
              <a:buFont typeface="Wingdings" pitchFamily="2" charset="2"/>
              <a:buNone/>
            </a:pPr>
            <a:r>
              <a:rPr lang="en-US" sz="2400" b="1">
                <a:latin typeface="Times New Roman" pitchFamily="18" charset="0"/>
                <a:cs typeface="Arial" charset="0"/>
              </a:rPr>
              <a:t>Các mâu thuẫn cơ bản trong xã hội Việt Nam thời Pháp thuộc</a:t>
            </a:r>
          </a:p>
        </p:txBody>
      </p:sp>
      <p:sp>
        <p:nvSpPr>
          <p:cNvPr id="6" name="Oval 22"/>
          <p:cNvSpPr>
            <a:spLocks noChangeArrowheads="1"/>
          </p:cNvSpPr>
          <p:nvPr/>
        </p:nvSpPr>
        <p:spPr bwMode="auto">
          <a:xfrm>
            <a:off x="203200" y="874713"/>
            <a:ext cx="4616309" cy="3453779"/>
          </a:xfrm>
          <a:prstGeom prst="ellipse">
            <a:avLst/>
          </a:prstGeom>
          <a:blipFill>
            <a:blip r:embed="rId2"/>
            <a:stretch>
              <a:fillRect/>
            </a:stretch>
          </a:blipFill>
          <a:ln w="38100">
            <a:solidFill>
              <a:srgbClr val="CC0000"/>
            </a:solidFill>
            <a:round/>
            <a:headEnd/>
            <a:tailEnd/>
          </a:ln>
          <a:scene3d>
            <a:camera prst="orthographicFront"/>
            <a:lightRig rig="threePt" dir="t"/>
          </a:scene3d>
          <a:sp3d>
            <a:bevelT w="152400" h="50800" prst="softRound"/>
          </a:sp3d>
        </p:spPr>
        <p:txBody>
          <a:bodyPr/>
          <a:lstStyle/>
          <a:p>
            <a:pPr algn="ctr">
              <a:defRPr/>
            </a:pPr>
            <a:endParaRPr lang="en-US" sz="2400">
              <a:cs typeface="Arial" charset="0"/>
            </a:endParaRPr>
          </a:p>
          <a:p>
            <a:pPr algn="ctr">
              <a:defRPr/>
            </a:pPr>
            <a:endParaRPr lang="en-US" sz="3200" b="1">
              <a:cs typeface="Arial" charset="0"/>
            </a:endParaRPr>
          </a:p>
          <a:p>
            <a:pPr algn="ctr">
              <a:defRPr/>
            </a:pPr>
            <a:r>
              <a:rPr lang="en-US" sz="3200" b="1">
                <a:effectLst>
                  <a:outerShdw blurRad="38100" dist="38100" dir="2700000" algn="tl">
                    <a:srgbClr val="000000">
                      <a:alpha val="43137"/>
                    </a:srgbClr>
                  </a:outerShdw>
                </a:effectLst>
                <a:cs typeface="Arial" charset="0"/>
              </a:rPr>
              <a:t>THUỘC ĐỊA</a:t>
            </a:r>
          </a:p>
        </p:txBody>
      </p:sp>
      <p:grpSp>
        <p:nvGrpSpPr>
          <p:cNvPr id="2" name="Group 23"/>
          <p:cNvGrpSpPr>
            <a:grpSpLocks/>
          </p:cNvGrpSpPr>
          <p:nvPr/>
        </p:nvGrpSpPr>
        <p:grpSpPr bwMode="auto">
          <a:xfrm>
            <a:off x="4203701" y="874713"/>
            <a:ext cx="7886700" cy="3657600"/>
            <a:chOff x="2517" y="1752"/>
            <a:chExt cx="2903" cy="1633"/>
          </a:xfrm>
        </p:grpSpPr>
        <p:sp>
          <p:nvSpPr>
            <p:cNvPr id="179207" name="Oval 24"/>
            <p:cNvSpPr>
              <a:spLocks noChangeArrowheads="1"/>
            </p:cNvSpPr>
            <p:nvPr/>
          </p:nvSpPr>
          <p:spPr bwMode="auto">
            <a:xfrm>
              <a:off x="2517" y="1752"/>
              <a:ext cx="2903" cy="1633"/>
            </a:xfrm>
            <a:prstGeom prst="ellipse">
              <a:avLst/>
            </a:prstGeom>
            <a:noFill/>
            <a:ln w="38100">
              <a:solidFill>
                <a:srgbClr val="CC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cs typeface="Arial" charset="0"/>
              </a:endParaRPr>
            </a:p>
          </p:txBody>
        </p:sp>
        <p:grpSp>
          <p:nvGrpSpPr>
            <p:cNvPr id="179208" name="Group 25"/>
            <p:cNvGrpSpPr>
              <a:grpSpLocks/>
            </p:cNvGrpSpPr>
            <p:nvPr/>
          </p:nvGrpSpPr>
          <p:grpSpPr bwMode="auto">
            <a:xfrm>
              <a:off x="2972" y="1979"/>
              <a:ext cx="1922" cy="402"/>
              <a:chOff x="2972" y="2160"/>
              <a:chExt cx="1922" cy="402"/>
            </a:xfrm>
          </p:grpSpPr>
          <p:sp>
            <p:nvSpPr>
              <p:cNvPr id="13" name="AutoShape 26"/>
              <p:cNvSpPr>
                <a:spLocks noChangeArrowheads="1"/>
              </p:cNvSpPr>
              <p:nvPr/>
            </p:nvSpPr>
            <p:spPr bwMode="auto">
              <a:xfrm>
                <a:off x="2972" y="2160"/>
                <a:ext cx="970" cy="401"/>
              </a:xfrm>
              <a:prstGeom prst="homePlate">
                <a:avLst>
                  <a:gd name="adj" fmla="val 60474"/>
                </a:avLst>
              </a:prstGeom>
              <a:ln>
                <a:headEnd/>
                <a:tailEnd/>
              </a:ln>
            </p:spPr>
            <p:style>
              <a:lnRef idx="0">
                <a:schemeClr val="accent1"/>
              </a:lnRef>
              <a:fillRef idx="3">
                <a:schemeClr val="accent1"/>
              </a:fillRef>
              <a:effectRef idx="3">
                <a:schemeClr val="accent1"/>
              </a:effectRef>
              <a:fontRef idx="minor">
                <a:schemeClr val="lt1"/>
              </a:fontRef>
            </p:style>
            <p:txBody>
              <a:bodyPr wrap="none" anchor="ctr"/>
              <a:lstStyle/>
              <a:p>
                <a:pPr algn="ctr">
                  <a:defRPr/>
                </a:pPr>
                <a:r>
                  <a:rPr lang="en-US" sz="2800" b="1">
                    <a:effectLst>
                      <a:outerShdw blurRad="38100" dist="38100" dir="2700000" algn="tl">
                        <a:srgbClr val="000000">
                          <a:alpha val="43137"/>
                        </a:srgbClr>
                      </a:outerShdw>
                    </a:effectLst>
                    <a:latin typeface="Arial" charset="0"/>
                  </a:rPr>
                  <a:t>DTVN</a:t>
                </a:r>
              </a:p>
            </p:txBody>
          </p:sp>
          <p:sp>
            <p:nvSpPr>
              <p:cNvPr id="14" name="AutoShape 27"/>
              <p:cNvSpPr>
                <a:spLocks noChangeArrowheads="1"/>
              </p:cNvSpPr>
              <p:nvPr/>
            </p:nvSpPr>
            <p:spPr bwMode="auto">
              <a:xfrm rot="10800000">
                <a:off x="3924" y="2161"/>
                <a:ext cx="970" cy="401"/>
              </a:xfrm>
              <a:prstGeom prst="homePlate">
                <a:avLst>
                  <a:gd name="adj" fmla="val 60474"/>
                </a:avLst>
              </a:prstGeom>
              <a:ln>
                <a:headEnd/>
                <a:tailEnd/>
              </a:ln>
            </p:spPr>
            <p:style>
              <a:lnRef idx="0">
                <a:schemeClr val="accent1"/>
              </a:lnRef>
              <a:fillRef idx="3">
                <a:schemeClr val="accent1"/>
              </a:fillRef>
              <a:effectRef idx="3">
                <a:schemeClr val="accent1"/>
              </a:effectRef>
              <a:fontRef idx="minor">
                <a:schemeClr val="lt1"/>
              </a:fontRef>
            </p:style>
            <p:txBody>
              <a:bodyPr rot="10800000" wrap="none" anchor="ctr"/>
              <a:lstStyle/>
              <a:p>
                <a:pPr algn="ctr">
                  <a:defRPr/>
                </a:pPr>
                <a:r>
                  <a:rPr lang="en-US" sz="3200" b="1">
                    <a:effectLst>
                      <a:outerShdw blurRad="38100" dist="38100" dir="2700000" algn="tl">
                        <a:srgbClr val="000000">
                          <a:alpha val="43137"/>
                        </a:srgbClr>
                      </a:outerShdw>
                    </a:effectLst>
                    <a:latin typeface="Arial" charset="0"/>
                  </a:rPr>
                  <a:t>ĐQXL</a:t>
                </a:r>
              </a:p>
            </p:txBody>
          </p:sp>
        </p:grpSp>
        <p:grpSp>
          <p:nvGrpSpPr>
            <p:cNvPr id="179215" name="Group 28"/>
            <p:cNvGrpSpPr>
              <a:grpSpLocks/>
            </p:cNvGrpSpPr>
            <p:nvPr/>
          </p:nvGrpSpPr>
          <p:grpSpPr bwMode="auto">
            <a:xfrm>
              <a:off x="2992" y="2755"/>
              <a:ext cx="1941" cy="403"/>
              <a:chOff x="3074" y="2000"/>
              <a:chExt cx="1971" cy="729"/>
            </a:xfrm>
          </p:grpSpPr>
          <p:sp>
            <p:nvSpPr>
              <p:cNvPr id="11" name="AutoShape 29"/>
              <p:cNvSpPr>
                <a:spLocks noChangeArrowheads="1"/>
              </p:cNvSpPr>
              <p:nvPr/>
            </p:nvSpPr>
            <p:spPr bwMode="auto">
              <a:xfrm>
                <a:off x="3074" y="2000"/>
                <a:ext cx="985" cy="726"/>
              </a:xfrm>
              <a:prstGeom prst="homePlate">
                <a:avLst>
                  <a:gd name="adj" fmla="val 33919"/>
                </a:avLst>
              </a:prstGeom>
              <a:ln>
                <a:headEnd/>
                <a:tailEnd/>
              </a:ln>
            </p:spPr>
            <p:style>
              <a:lnRef idx="0">
                <a:schemeClr val="accent1"/>
              </a:lnRef>
              <a:fillRef idx="3">
                <a:schemeClr val="accent1"/>
              </a:fillRef>
              <a:effectRef idx="3">
                <a:schemeClr val="accent1"/>
              </a:effectRef>
              <a:fontRef idx="minor">
                <a:schemeClr val="lt1"/>
              </a:fontRef>
            </p:style>
            <p:txBody>
              <a:bodyPr wrap="none" anchor="ctr"/>
              <a:lstStyle/>
              <a:p>
                <a:pPr algn="ctr">
                  <a:defRPr/>
                </a:pPr>
                <a:r>
                  <a:rPr lang="en-US" sz="2800" b="1">
                    <a:effectLst>
                      <a:outerShdw blurRad="38100" dist="38100" dir="2700000" algn="tl">
                        <a:srgbClr val="000000">
                          <a:alpha val="43137"/>
                        </a:srgbClr>
                      </a:outerShdw>
                    </a:effectLst>
                    <a:latin typeface="Arial" charset="0"/>
                  </a:rPr>
                  <a:t>NDVN</a:t>
                </a:r>
              </a:p>
            </p:txBody>
          </p:sp>
          <p:sp>
            <p:nvSpPr>
              <p:cNvPr id="12" name="AutoShape 30"/>
              <p:cNvSpPr>
                <a:spLocks noChangeArrowheads="1"/>
              </p:cNvSpPr>
              <p:nvPr/>
            </p:nvSpPr>
            <p:spPr bwMode="auto">
              <a:xfrm rot="10800000">
                <a:off x="4060" y="2003"/>
                <a:ext cx="985" cy="726"/>
              </a:xfrm>
              <a:prstGeom prst="homePlate">
                <a:avLst>
                  <a:gd name="adj" fmla="val 33919"/>
                </a:avLst>
              </a:prstGeom>
              <a:ln>
                <a:headEnd/>
                <a:tailEnd/>
              </a:ln>
            </p:spPr>
            <p:style>
              <a:lnRef idx="0">
                <a:schemeClr val="accent1"/>
              </a:lnRef>
              <a:fillRef idx="3">
                <a:schemeClr val="accent1"/>
              </a:fillRef>
              <a:effectRef idx="3">
                <a:schemeClr val="accent1"/>
              </a:effectRef>
              <a:fontRef idx="minor">
                <a:schemeClr val="lt1"/>
              </a:fontRef>
            </p:style>
            <p:txBody>
              <a:bodyPr rot="10800000" wrap="none" anchor="ctr"/>
              <a:lstStyle/>
              <a:p>
                <a:pPr algn="ctr">
                  <a:defRPr/>
                </a:pPr>
                <a:r>
                  <a:rPr lang="en-US" sz="3200" b="1">
                    <a:effectLst>
                      <a:outerShdw blurRad="38100" dist="38100" dir="2700000" algn="tl">
                        <a:srgbClr val="000000">
                          <a:alpha val="43137"/>
                        </a:srgbClr>
                      </a:outerShdw>
                    </a:effectLst>
                    <a:latin typeface="Arial" charset="0"/>
                  </a:rPr>
                  <a:t>ĐCPK</a:t>
                </a:r>
              </a:p>
            </p:txBody>
          </p:sp>
        </p:grpSp>
      </p:grpSp>
    </p:spTree>
    <p:extLst>
      <p:ext uri="{BB962C8B-B14F-4D97-AF65-F5344CB8AC3E}">
        <p14:creationId xmlns:p14="http://schemas.microsoft.com/office/powerpoint/2010/main" val="284395383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8" presetClass="entr" presetSubtype="16"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diamond(in)">
                                      <p:cBhvr>
                                        <p:cTn id="13" dur="2000"/>
                                        <p:tgtEl>
                                          <p:spTgt spid="2"/>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8" presetClass="entr" presetSubtype="16" fill="hold" grpId="0" nodeType="clickEffect">
                                  <p:stCondLst>
                                    <p:cond delay="0"/>
                                  </p:stCondLst>
                                  <p:childTnLst>
                                    <p:set>
                                      <p:cBhvr>
                                        <p:cTn id="17" dur="1" fill="hold">
                                          <p:stCondLst>
                                            <p:cond delay="0"/>
                                          </p:stCondLst>
                                        </p:cTn>
                                        <p:tgtEl>
                                          <p:spTgt spid="29"/>
                                        </p:tgtEl>
                                        <p:attrNameLst>
                                          <p:attrName>style.visibility</p:attrName>
                                        </p:attrNameLst>
                                      </p:cBhvr>
                                      <p:to>
                                        <p:strVal val="visible"/>
                                      </p:to>
                                    </p:set>
                                    <p:animEffect transition="in" filter="diamond(in)">
                                      <p:cBhvr>
                                        <p:cTn id="18" dur="20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7885" name="Picture 13" descr="phan dinh phu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2133600"/>
            <a:ext cx="3962400" cy="4495800"/>
          </a:xfrm>
          <a:prstGeom prst="rect">
            <a:avLst/>
          </a:prstGeom>
          <a:noFill/>
          <a:ln w="38100">
            <a:solidFill>
              <a:srgbClr val="CC0000"/>
            </a:solidFill>
            <a:miter lim="800000"/>
            <a:headEnd/>
            <a:tailEnd/>
          </a:ln>
          <a:extLst>
            <a:ext uri="{909E8E84-426E-40DD-AFC4-6F175D3DCCD1}">
              <a14:hiddenFill xmlns:a14="http://schemas.microsoft.com/office/drawing/2010/main">
                <a:solidFill>
                  <a:srgbClr val="FFFFFF"/>
                </a:solidFill>
              </a14:hiddenFill>
            </a:ext>
          </a:extLst>
        </p:spPr>
      </p:pic>
      <p:sp>
        <p:nvSpPr>
          <p:cNvPr id="207875" name="Rectangle 3"/>
          <p:cNvSpPr>
            <a:spLocks noChangeArrowheads="1"/>
          </p:cNvSpPr>
          <p:nvPr/>
        </p:nvSpPr>
        <p:spPr bwMode="auto">
          <a:xfrm>
            <a:off x="4775200" y="5638800"/>
            <a:ext cx="5791200" cy="914400"/>
          </a:xfrm>
          <a:prstGeom prst="rect">
            <a:avLst/>
          </a:prstGeom>
          <a:noFill/>
          <a:ln w="9525">
            <a:solidFill>
              <a:srgbClr val="CC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spcBef>
                <a:spcPct val="20000"/>
              </a:spcBef>
              <a:buClr>
                <a:schemeClr val="accent2"/>
              </a:buClr>
              <a:buFont typeface="Wingdings" pitchFamily="2" charset="2"/>
              <a:buNone/>
            </a:pPr>
            <a:r>
              <a:rPr lang="en-US" sz="2000" b="1">
                <a:latin typeface="Times New Roman" pitchFamily="18" charset="0"/>
              </a:rPr>
              <a:t>	Vua Hàm Nghi - Người khởi xướng phong trào Cần Vương</a:t>
            </a:r>
          </a:p>
        </p:txBody>
      </p:sp>
      <p:pic>
        <p:nvPicPr>
          <p:cNvPr id="207876" name="Picture 4" descr="HAMNGHI"/>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60800" y="1295400"/>
            <a:ext cx="2336800" cy="2514600"/>
          </a:xfrm>
          <a:prstGeom prst="rect">
            <a:avLst/>
          </a:prstGeom>
          <a:noFill/>
          <a:ln w="38100">
            <a:solidFill>
              <a:srgbClr val="0000FF"/>
            </a:solidFill>
            <a:miter lim="800000"/>
            <a:headEnd/>
            <a:tailEnd/>
          </a:ln>
          <a:extLst>
            <a:ext uri="{909E8E84-426E-40DD-AFC4-6F175D3DCCD1}">
              <a14:hiddenFill xmlns:a14="http://schemas.microsoft.com/office/drawing/2010/main">
                <a:solidFill>
                  <a:srgbClr val="FFFFFF"/>
                </a:solidFill>
              </a14:hiddenFill>
            </a:ext>
          </a:extLst>
        </p:spPr>
      </p:pic>
      <p:grpSp>
        <p:nvGrpSpPr>
          <p:cNvPr id="207878" name="Group 6"/>
          <p:cNvGrpSpPr>
            <a:grpSpLocks/>
          </p:cNvGrpSpPr>
          <p:nvPr/>
        </p:nvGrpSpPr>
        <p:grpSpPr bwMode="auto">
          <a:xfrm>
            <a:off x="6081184" y="914400"/>
            <a:ext cx="4967816" cy="3867150"/>
            <a:chOff x="2688" y="864"/>
            <a:chExt cx="2544" cy="2400"/>
          </a:xfrm>
        </p:grpSpPr>
        <p:sp>
          <p:nvSpPr>
            <p:cNvPr id="207879" name="Oval 7"/>
            <p:cNvSpPr>
              <a:spLocks noChangeArrowheads="1"/>
            </p:cNvSpPr>
            <p:nvPr/>
          </p:nvSpPr>
          <p:spPr bwMode="auto">
            <a:xfrm>
              <a:off x="2880" y="1296"/>
              <a:ext cx="1056" cy="1056"/>
            </a:xfrm>
            <a:prstGeom prst="ellipse">
              <a:avLst/>
            </a:prstGeom>
            <a:solidFill>
              <a:srgbClr val="FFFFCC"/>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2400" b="1">
                  <a:effectLst>
                    <a:outerShdw blurRad="38100" dist="38100" dir="2700000" algn="tl">
                      <a:srgbClr val="000000"/>
                    </a:outerShdw>
                  </a:effectLst>
                  <a:latin typeface="Times New Roman" pitchFamily="18" charset="0"/>
                </a:rPr>
                <a:t>Ba Đình</a:t>
              </a:r>
              <a:r>
                <a:rPr lang="en-US" sz="2400" b="1">
                  <a:solidFill>
                    <a:srgbClr val="080808"/>
                  </a:solidFill>
                  <a:effectLst>
                    <a:outerShdw blurRad="38100" dist="38100" dir="2700000" algn="tl">
                      <a:srgbClr val="FFFFFF"/>
                    </a:outerShdw>
                  </a:effectLst>
                  <a:latin typeface=".VnTime" pitchFamily="34" charset="0"/>
                </a:rPr>
                <a:t> </a:t>
              </a:r>
            </a:p>
          </p:txBody>
        </p:sp>
        <p:sp>
          <p:nvSpPr>
            <p:cNvPr id="207880" name="Oval 8"/>
            <p:cNvSpPr>
              <a:spLocks noChangeArrowheads="1"/>
            </p:cNvSpPr>
            <p:nvPr/>
          </p:nvSpPr>
          <p:spPr bwMode="auto">
            <a:xfrm>
              <a:off x="3936" y="1296"/>
              <a:ext cx="1056" cy="1008"/>
            </a:xfrm>
            <a:prstGeom prst="ellipse">
              <a:avLst/>
            </a:prstGeom>
            <a:solidFill>
              <a:srgbClr val="FFFFCC"/>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2400" b="1">
                  <a:latin typeface="Times New Roman" pitchFamily="18" charset="0"/>
                </a:rPr>
                <a:t>Bãi Sậy</a:t>
              </a:r>
            </a:p>
          </p:txBody>
        </p:sp>
        <p:sp>
          <p:nvSpPr>
            <p:cNvPr id="207881" name="Oval 9"/>
            <p:cNvSpPr>
              <a:spLocks noChangeArrowheads="1"/>
            </p:cNvSpPr>
            <p:nvPr/>
          </p:nvSpPr>
          <p:spPr bwMode="auto">
            <a:xfrm>
              <a:off x="3456" y="2199"/>
              <a:ext cx="1056" cy="960"/>
            </a:xfrm>
            <a:prstGeom prst="ellipse">
              <a:avLst/>
            </a:prstGeom>
            <a:solidFill>
              <a:srgbClr val="FFFFCC"/>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2400" b="1">
                  <a:latin typeface="Times New Roman" pitchFamily="18" charset="0"/>
                </a:rPr>
                <a:t>Hương Khê</a:t>
              </a:r>
            </a:p>
          </p:txBody>
        </p:sp>
        <p:sp>
          <p:nvSpPr>
            <p:cNvPr id="207882" name="Oval 10"/>
            <p:cNvSpPr>
              <a:spLocks noChangeArrowheads="1"/>
            </p:cNvSpPr>
            <p:nvPr/>
          </p:nvSpPr>
          <p:spPr bwMode="auto">
            <a:xfrm>
              <a:off x="2688" y="864"/>
              <a:ext cx="2544" cy="2400"/>
            </a:xfrm>
            <a:prstGeom prst="ellipse">
              <a:avLst/>
            </a:prstGeom>
            <a:noFill/>
            <a:ln w="38100" cap="sq">
              <a:solidFill>
                <a:srgbClr val="FFFFCC"/>
              </a:solidFill>
              <a:round/>
              <a:headEnd type="none" w="sm" len="sm"/>
              <a:tailEnd type="none" w="sm" len="sm"/>
            </a:ln>
            <a:effectLst/>
            <a:extLst>
              <a:ext uri="{909E8E84-426E-40DD-AFC4-6F175D3DCCD1}">
                <a14:hiddenFill xmlns:a14="http://schemas.microsoft.com/office/drawing/2010/main">
                  <a:solidFill>
                    <a:srgbClr val="FFFFCC"/>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a:p>
          </p:txBody>
        </p:sp>
      </p:grpSp>
      <p:sp>
        <p:nvSpPr>
          <p:cNvPr id="207883" name="Rectangle 11"/>
          <p:cNvSpPr>
            <a:spLocks noChangeArrowheads="1"/>
          </p:cNvSpPr>
          <p:nvPr/>
        </p:nvSpPr>
        <p:spPr bwMode="auto">
          <a:xfrm>
            <a:off x="5892800" y="4572001"/>
            <a:ext cx="5344584" cy="1082675"/>
          </a:xfrm>
          <a:prstGeom prst="rect">
            <a:avLst/>
          </a:prstGeom>
          <a:noFill/>
          <a:ln w="9525">
            <a:solidFill>
              <a:srgbClr val="CC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lgn="ctr">
              <a:spcBef>
                <a:spcPct val="20000"/>
              </a:spcBef>
              <a:buClr>
                <a:schemeClr val="accent2"/>
              </a:buClr>
              <a:buFont typeface="Wingdings" pitchFamily="2" charset="2"/>
              <a:buNone/>
            </a:pPr>
            <a:r>
              <a:rPr lang="en-US" sz="2000" b="1">
                <a:latin typeface="Times New Roman" pitchFamily="18" charset="0"/>
              </a:rPr>
              <a:t>Các cuộc khởi nghĩa tiêu biểu trong phong trào Cần Vương (1885 – 1896)</a:t>
            </a:r>
          </a:p>
        </p:txBody>
      </p:sp>
      <p:sp>
        <p:nvSpPr>
          <p:cNvPr id="207886" name="Rectangle 14"/>
          <p:cNvSpPr>
            <a:spLocks noChangeArrowheads="1"/>
          </p:cNvSpPr>
          <p:nvPr/>
        </p:nvSpPr>
        <p:spPr bwMode="auto">
          <a:xfrm>
            <a:off x="609600" y="5181600"/>
            <a:ext cx="3556000" cy="1035050"/>
          </a:xfrm>
          <a:prstGeom prst="rect">
            <a:avLst/>
          </a:prstGeom>
          <a:noFill/>
          <a:ln w="9525">
            <a:solidFill>
              <a:srgbClr val="FFFF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lgn="ctr">
              <a:spcBef>
                <a:spcPct val="20000"/>
              </a:spcBef>
              <a:buClr>
                <a:schemeClr val="accent2"/>
              </a:buClr>
              <a:buFont typeface="Wingdings" pitchFamily="2" charset="2"/>
              <a:buNone/>
            </a:pPr>
            <a:r>
              <a:rPr lang="en-US" sz="2000" b="1">
                <a:solidFill>
                  <a:srgbClr val="FFFF00"/>
                </a:solidFill>
                <a:latin typeface="Times New Roman" pitchFamily="18" charset="0"/>
              </a:rPr>
              <a:t>Phan Đình Phùng – Lãnh tụ khởi nghĩa Hương Khê</a:t>
            </a:r>
          </a:p>
        </p:txBody>
      </p:sp>
      <p:sp>
        <p:nvSpPr>
          <p:cNvPr id="207887" name="AutoShape 15">
            <a:hlinkClick r:id="rId4" action="ppaction://program" highlightClick="1"/>
          </p:cNvPr>
          <p:cNvSpPr>
            <a:spLocks noChangeArrowheads="1"/>
          </p:cNvSpPr>
          <p:nvPr/>
        </p:nvSpPr>
        <p:spPr bwMode="auto">
          <a:xfrm>
            <a:off x="11074400" y="5867400"/>
            <a:ext cx="914400" cy="685800"/>
          </a:xfrm>
          <a:prstGeom prst="actionButtonMovie">
            <a:avLst/>
          </a:prstGeom>
          <a:solidFill>
            <a:schemeClr val="accent1"/>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 name="Title 1"/>
          <p:cNvSpPr>
            <a:spLocks/>
          </p:cNvSpPr>
          <p:nvPr/>
        </p:nvSpPr>
        <p:spPr bwMode="auto">
          <a:xfrm>
            <a:off x="2046940" y="228600"/>
            <a:ext cx="9780495"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sz="2400" b="1" err="1">
                <a:solidFill>
                  <a:srgbClr val="003399"/>
                </a:solidFill>
                <a:latin typeface="Times New Roman" pitchFamily="18" charset="0"/>
              </a:rPr>
              <a:t>Phong</a:t>
            </a:r>
            <a:r>
              <a:rPr lang="en-US" sz="2400" b="1">
                <a:solidFill>
                  <a:srgbClr val="003399"/>
                </a:solidFill>
                <a:latin typeface="Times New Roman" pitchFamily="18" charset="0"/>
              </a:rPr>
              <a:t> </a:t>
            </a:r>
            <a:r>
              <a:rPr lang="en-US" sz="2400" b="1" err="1">
                <a:solidFill>
                  <a:srgbClr val="003399"/>
                </a:solidFill>
                <a:latin typeface="Times New Roman" pitchFamily="18" charset="0"/>
              </a:rPr>
              <a:t>trào</a:t>
            </a:r>
            <a:r>
              <a:rPr lang="en-US" sz="2400" b="1">
                <a:solidFill>
                  <a:srgbClr val="003399"/>
                </a:solidFill>
                <a:latin typeface="Times New Roman" pitchFamily="18" charset="0"/>
              </a:rPr>
              <a:t> </a:t>
            </a:r>
            <a:r>
              <a:rPr lang="en-US" sz="2400" b="1" err="1">
                <a:solidFill>
                  <a:srgbClr val="003399"/>
                </a:solidFill>
                <a:latin typeface="Times New Roman" pitchFamily="18" charset="0"/>
              </a:rPr>
              <a:t>yêu</a:t>
            </a:r>
            <a:r>
              <a:rPr lang="en-US" sz="2400" b="1">
                <a:solidFill>
                  <a:srgbClr val="003399"/>
                </a:solidFill>
                <a:latin typeface="Times New Roman" pitchFamily="18" charset="0"/>
              </a:rPr>
              <a:t> </a:t>
            </a:r>
            <a:r>
              <a:rPr lang="en-US" sz="2400" b="1" err="1">
                <a:solidFill>
                  <a:srgbClr val="003399"/>
                </a:solidFill>
                <a:latin typeface="Times New Roman" pitchFamily="18" charset="0"/>
              </a:rPr>
              <a:t>nước</a:t>
            </a:r>
            <a:r>
              <a:rPr lang="en-US" sz="2400" b="1">
                <a:solidFill>
                  <a:srgbClr val="003399"/>
                </a:solidFill>
                <a:latin typeface="Times New Roman" pitchFamily="18" charset="0"/>
              </a:rPr>
              <a:t> </a:t>
            </a:r>
            <a:r>
              <a:rPr lang="en-US" sz="2400" b="1" err="1">
                <a:solidFill>
                  <a:srgbClr val="003399"/>
                </a:solidFill>
                <a:latin typeface="Times New Roman" pitchFamily="18" charset="0"/>
              </a:rPr>
              <a:t>theo</a:t>
            </a:r>
            <a:r>
              <a:rPr lang="en-US" sz="2400" b="1">
                <a:solidFill>
                  <a:srgbClr val="003399"/>
                </a:solidFill>
                <a:latin typeface="Times New Roman" pitchFamily="18" charset="0"/>
              </a:rPr>
              <a:t> </a:t>
            </a:r>
            <a:r>
              <a:rPr lang="en-US" sz="2400" b="1" err="1">
                <a:solidFill>
                  <a:srgbClr val="003399"/>
                </a:solidFill>
                <a:latin typeface="Times New Roman" pitchFamily="18" charset="0"/>
              </a:rPr>
              <a:t>khuynh</a:t>
            </a:r>
            <a:r>
              <a:rPr lang="en-US" sz="2400" b="1">
                <a:solidFill>
                  <a:srgbClr val="003399"/>
                </a:solidFill>
                <a:latin typeface="Times New Roman" pitchFamily="18" charset="0"/>
              </a:rPr>
              <a:t> </a:t>
            </a:r>
            <a:r>
              <a:rPr lang="en-US" sz="2400" b="1" err="1">
                <a:solidFill>
                  <a:srgbClr val="003399"/>
                </a:solidFill>
                <a:latin typeface="Times New Roman" pitchFamily="18" charset="0"/>
              </a:rPr>
              <a:t>hướng</a:t>
            </a:r>
            <a:r>
              <a:rPr lang="en-US" sz="2400" b="1">
                <a:solidFill>
                  <a:srgbClr val="003399"/>
                </a:solidFill>
                <a:latin typeface="Times New Roman" pitchFamily="18" charset="0"/>
              </a:rPr>
              <a:t> </a:t>
            </a:r>
            <a:r>
              <a:rPr lang="en-US" sz="2400" b="1" err="1">
                <a:solidFill>
                  <a:srgbClr val="003399"/>
                </a:solidFill>
                <a:latin typeface="Times New Roman" pitchFamily="18" charset="0"/>
              </a:rPr>
              <a:t>phong</a:t>
            </a:r>
            <a:r>
              <a:rPr lang="en-US" sz="2400" b="1">
                <a:solidFill>
                  <a:srgbClr val="003399"/>
                </a:solidFill>
                <a:latin typeface="Times New Roman" pitchFamily="18" charset="0"/>
              </a:rPr>
              <a:t> </a:t>
            </a:r>
            <a:r>
              <a:rPr lang="en-US" sz="2400" b="1" err="1">
                <a:solidFill>
                  <a:srgbClr val="003399"/>
                </a:solidFill>
                <a:latin typeface="Times New Roman" pitchFamily="18" charset="0"/>
              </a:rPr>
              <a:t>kiến</a:t>
            </a:r>
            <a:r>
              <a:rPr lang="en-US" sz="2400" b="1">
                <a:solidFill>
                  <a:srgbClr val="003399"/>
                </a:solidFill>
                <a:latin typeface="Times New Roman" pitchFamily="18" charset="0"/>
              </a:rPr>
              <a:t> </a:t>
            </a:r>
            <a:r>
              <a:rPr lang="en-US" sz="2400" b="1" err="1">
                <a:solidFill>
                  <a:srgbClr val="003399"/>
                </a:solidFill>
                <a:latin typeface="Times New Roman" pitchFamily="18" charset="0"/>
              </a:rPr>
              <a:t>và</a:t>
            </a:r>
            <a:r>
              <a:rPr lang="en-US" sz="2400" b="1">
                <a:solidFill>
                  <a:srgbClr val="003399"/>
                </a:solidFill>
                <a:latin typeface="Times New Roman" pitchFamily="18" charset="0"/>
              </a:rPr>
              <a:t> </a:t>
            </a:r>
            <a:r>
              <a:rPr lang="en-US" sz="2400" b="1" err="1">
                <a:solidFill>
                  <a:srgbClr val="003399"/>
                </a:solidFill>
                <a:latin typeface="Times New Roman" pitchFamily="18" charset="0"/>
              </a:rPr>
              <a:t>tư</a:t>
            </a:r>
            <a:r>
              <a:rPr lang="en-US" sz="2400" b="1">
                <a:solidFill>
                  <a:srgbClr val="003399"/>
                </a:solidFill>
                <a:latin typeface="Times New Roman" pitchFamily="18" charset="0"/>
              </a:rPr>
              <a:t> </a:t>
            </a:r>
            <a:r>
              <a:rPr lang="en-US" sz="2400" b="1" err="1">
                <a:solidFill>
                  <a:srgbClr val="003399"/>
                </a:solidFill>
                <a:latin typeface="Times New Roman" pitchFamily="18" charset="0"/>
              </a:rPr>
              <a:t>sản</a:t>
            </a:r>
            <a:r>
              <a:rPr lang="en-US" sz="2400" b="1">
                <a:solidFill>
                  <a:srgbClr val="003399"/>
                </a:solidFill>
                <a:latin typeface="Times New Roman" pitchFamily="18" charset="0"/>
              </a:rPr>
              <a:t> </a:t>
            </a:r>
            <a:r>
              <a:rPr lang="en-US" sz="2400" b="1" err="1">
                <a:solidFill>
                  <a:srgbClr val="003399"/>
                </a:solidFill>
                <a:latin typeface="Times New Roman" pitchFamily="18" charset="0"/>
              </a:rPr>
              <a:t>cuối</a:t>
            </a:r>
            <a:r>
              <a:rPr lang="en-US" sz="2400" b="1">
                <a:solidFill>
                  <a:srgbClr val="003399"/>
                </a:solidFill>
                <a:latin typeface="Times New Roman" pitchFamily="18" charset="0"/>
              </a:rPr>
              <a:t> </a:t>
            </a:r>
            <a:r>
              <a:rPr lang="en-US" sz="2400" b="1" err="1">
                <a:solidFill>
                  <a:srgbClr val="003399"/>
                </a:solidFill>
                <a:latin typeface="Times New Roman" pitchFamily="18" charset="0"/>
              </a:rPr>
              <a:t>thế</a:t>
            </a:r>
            <a:r>
              <a:rPr lang="en-US" sz="2400" b="1">
                <a:solidFill>
                  <a:srgbClr val="003399"/>
                </a:solidFill>
                <a:latin typeface="Times New Roman" pitchFamily="18" charset="0"/>
              </a:rPr>
              <a:t> </a:t>
            </a:r>
            <a:r>
              <a:rPr lang="en-US" sz="2400" b="1" err="1">
                <a:solidFill>
                  <a:srgbClr val="003399"/>
                </a:solidFill>
                <a:latin typeface="Times New Roman" pitchFamily="18" charset="0"/>
              </a:rPr>
              <a:t>kỷ</a:t>
            </a:r>
            <a:r>
              <a:rPr lang="en-US" sz="2400" b="1">
                <a:solidFill>
                  <a:srgbClr val="003399"/>
                </a:solidFill>
                <a:latin typeface="Times New Roman" pitchFamily="18" charset="0"/>
              </a:rPr>
              <a:t> XIX </a:t>
            </a:r>
            <a:r>
              <a:rPr lang="en-US" sz="2400" b="1" err="1">
                <a:solidFill>
                  <a:srgbClr val="003399"/>
                </a:solidFill>
                <a:latin typeface="Times New Roman" pitchFamily="18" charset="0"/>
              </a:rPr>
              <a:t>đầu</a:t>
            </a:r>
            <a:r>
              <a:rPr lang="en-US" sz="2400" b="1">
                <a:solidFill>
                  <a:srgbClr val="003399"/>
                </a:solidFill>
                <a:latin typeface="Times New Roman" pitchFamily="18" charset="0"/>
              </a:rPr>
              <a:t> </a:t>
            </a:r>
            <a:r>
              <a:rPr lang="en-US" sz="2400" b="1" err="1">
                <a:solidFill>
                  <a:srgbClr val="003399"/>
                </a:solidFill>
                <a:latin typeface="Times New Roman" pitchFamily="18" charset="0"/>
              </a:rPr>
              <a:t>thế</a:t>
            </a:r>
            <a:r>
              <a:rPr lang="en-US" sz="2400" b="1">
                <a:solidFill>
                  <a:srgbClr val="003399"/>
                </a:solidFill>
                <a:latin typeface="Times New Roman" pitchFamily="18" charset="0"/>
              </a:rPr>
              <a:t> </a:t>
            </a:r>
            <a:r>
              <a:rPr lang="en-US" sz="2400" b="1" err="1">
                <a:solidFill>
                  <a:srgbClr val="003399"/>
                </a:solidFill>
                <a:latin typeface="Times New Roman" pitchFamily="18" charset="0"/>
              </a:rPr>
              <a:t>kỷ</a:t>
            </a:r>
            <a:r>
              <a:rPr lang="en-US" sz="2400" b="1">
                <a:solidFill>
                  <a:srgbClr val="003399"/>
                </a:solidFill>
                <a:latin typeface="Times New Roman" pitchFamily="18" charset="0"/>
              </a:rPr>
              <a:t> XX</a:t>
            </a:r>
          </a:p>
        </p:txBody>
      </p:sp>
      <p:sp>
        <p:nvSpPr>
          <p:cNvPr id="207895" name="Text Box 23"/>
          <p:cNvSpPr txBox="1">
            <a:spLocks noChangeArrowheads="1"/>
          </p:cNvSpPr>
          <p:nvPr/>
        </p:nvSpPr>
        <p:spPr bwMode="ltGray">
          <a:xfrm>
            <a:off x="4470400" y="3962400"/>
            <a:ext cx="152400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b="1"/>
              <a:t>Vua Hàm Nghi</a:t>
            </a:r>
          </a:p>
        </p:txBody>
      </p:sp>
    </p:spTree>
    <p:extLst>
      <p:ext uri="{BB962C8B-B14F-4D97-AF65-F5344CB8AC3E}">
        <p14:creationId xmlns:p14="http://schemas.microsoft.com/office/powerpoint/2010/main" val="7387884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8898" name="Picture 2" descr="Hoang Hoa Tham"/>
          <p:cNvPicPr>
            <a:picLocks noChangeAspect="1" noChangeArrowheads="1"/>
          </p:cNvPicPr>
          <p:nvPr/>
        </p:nvPicPr>
        <p:blipFill>
          <a:blip r:embed="rId2">
            <a:extLst>
              <a:ext uri="{28A0092B-C50C-407E-A947-70E740481C1C}">
                <a14:useLocalDpi xmlns:a14="http://schemas.microsoft.com/office/drawing/2010/main" val="0"/>
              </a:ext>
            </a:extLst>
          </a:blip>
          <a:srcRect l="2264" r="377"/>
          <a:stretch>
            <a:fillRect/>
          </a:stretch>
        </p:blipFill>
        <p:spPr bwMode="auto">
          <a:xfrm>
            <a:off x="7222068" y="1219200"/>
            <a:ext cx="3915833" cy="4267200"/>
          </a:xfrm>
          <a:prstGeom prst="rect">
            <a:avLst/>
          </a:prstGeom>
          <a:noFill/>
          <a:ln w="38100">
            <a:solidFill>
              <a:srgbClr val="FF0000"/>
            </a:solidFill>
            <a:miter lim="800000"/>
            <a:headEnd/>
            <a:tailEnd/>
          </a:ln>
          <a:extLst>
            <a:ext uri="{909E8E84-426E-40DD-AFC4-6F175D3DCCD1}">
              <a14:hiddenFill xmlns:a14="http://schemas.microsoft.com/office/drawing/2010/main">
                <a:solidFill>
                  <a:srgbClr val="FFFFFF"/>
                </a:solidFill>
              </a14:hiddenFill>
            </a:ext>
          </a:extLst>
        </p:spPr>
      </p:pic>
      <p:sp>
        <p:nvSpPr>
          <p:cNvPr id="208899" name="Rectangle 3"/>
          <p:cNvSpPr>
            <a:spLocks noChangeArrowheads="1"/>
          </p:cNvSpPr>
          <p:nvPr/>
        </p:nvSpPr>
        <p:spPr bwMode="auto">
          <a:xfrm>
            <a:off x="6002867" y="5715000"/>
            <a:ext cx="5774267" cy="762000"/>
          </a:xfrm>
          <a:prstGeom prst="rect">
            <a:avLst/>
          </a:prstGeom>
          <a:noFill/>
          <a:ln w="9525">
            <a:solidFill>
              <a:srgbClr val="CC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lgn="ctr">
              <a:spcBef>
                <a:spcPct val="20000"/>
              </a:spcBef>
              <a:buClr>
                <a:schemeClr val="accent2"/>
              </a:buClr>
              <a:buFont typeface="Wingdings" pitchFamily="2" charset="2"/>
              <a:buNone/>
            </a:pPr>
            <a:r>
              <a:rPr lang="en-US" sz="2000" b="1">
                <a:latin typeface="Times New Roman" pitchFamily="18" charset="0"/>
              </a:rPr>
              <a:t>	Lãnh tụ của phong trào Yên Thế - Hoàng Hoa Thám</a:t>
            </a:r>
          </a:p>
        </p:txBody>
      </p:sp>
      <p:grpSp>
        <p:nvGrpSpPr>
          <p:cNvPr id="208900" name="Group 4"/>
          <p:cNvGrpSpPr>
            <a:grpSpLocks/>
          </p:cNvGrpSpPr>
          <p:nvPr/>
        </p:nvGrpSpPr>
        <p:grpSpPr bwMode="auto">
          <a:xfrm>
            <a:off x="1828800" y="2362200"/>
            <a:ext cx="4470400" cy="3200400"/>
            <a:chOff x="288" y="1872"/>
            <a:chExt cx="2112" cy="2016"/>
          </a:xfrm>
        </p:grpSpPr>
        <p:pic>
          <p:nvPicPr>
            <p:cNvPr id="208901" name="Picture 5" descr="can cu de tham"/>
            <p:cNvPicPr>
              <a:picLocks noChangeAspect="1" noChangeArrowheads="1"/>
            </p:cNvPicPr>
            <p:nvPr/>
          </p:nvPicPr>
          <p:blipFill>
            <a:blip r:embed="rId3">
              <a:grayscl/>
              <a:extLst>
                <a:ext uri="{28A0092B-C50C-407E-A947-70E740481C1C}">
                  <a14:useLocalDpi xmlns:a14="http://schemas.microsoft.com/office/drawing/2010/main" val="0"/>
                </a:ext>
              </a:extLst>
            </a:blip>
            <a:srcRect/>
            <a:stretch>
              <a:fillRect/>
            </a:stretch>
          </p:blipFill>
          <p:spPr bwMode="auto">
            <a:xfrm>
              <a:off x="288" y="1872"/>
              <a:ext cx="2112" cy="1728"/>
            </a:xfrm>
            <a:prstGeom prst="rect">
              <a:avLst/>
            </a:prstGeom>
            <a:noFill/>
            <a:extLst>
              <a:ext uri="{909E8E84-426E-40DD-AFC4-6F175D3DCCD1}">
                <a14:hiddenFill xmlns:a14="http://schemas.microsoft.com/office/drawing/2010/main">
                  <a:solidFill>
                    <a:srgbClr val="FFFFFF"/>
                  </a:solidFill>
                </a14:hiddenFill>
              </a:ext>
            </a:extLst>
          </p:spPr>
        </p:pic>
        <p:sp>
          <p:nvSpPr>
            <p:cNvPr id="208902" name="Rectangle 6"/>
            <p:cNvSpPr>
              <a:spLocks noChangeArrowheads="1"/>
            </p:cNvSpPr>
            <p:nvPr/>
          </p:nvSpPr>
          <p:spPr bwMode="auto">
            <a:xfrm>
              <a:off x="624" y="3648"/>
              <a:ext cx="1392" cy="240"/>
            </a:xfrm>
            <a:prstGeom prst="rect">
              <a:avLst/>
            </a:prstGeom>
            <a:noFill/>
            <a:ln w="9525">
              <a:solidFill>
                <a:srgbClr val="CC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spcBef>
                  <a:spcPct val="20000"/>
                </a:spcBef>
                <a:buClr>
                  <a:schemeClr val="accent2"/>
                </a:buClr>
                <a:buFont typeface="Wingdings" pitchFamily="2" charset="2"/>
                <a:buNone/>
              </a:pPr>
              <a:r>
                <a:rPr lang="en-US" sz="1400" i="1">
                  <a:solidFill>
                    <a:schemeClr val="accent2"/>
                  </a:solidFill>
                  <a:latin typeface="Verdana" pitchFamily="34" charset="0"/>
                </a:rPr>
                <a:t>	Căn cứ Đề Thám</a:t>
              </a:r>
            </a:p>
          </p:txBody>
        </p:sp>
      </p:grpSp>
      <p:grpSp>
        <p:nvGrpSpPr>
          <p:cNvPr id="208903" name="Group 7"/>
          <p:cNvGrpSpPr>
            <a:grpSpLocks/>
          </p:cNvGrpSpPr>
          <p:nvPr/>
        </p:nvGrpSpPr>
        <p:grpSpPr bwMode="auto">
          <a:xfrm>
            <a:off x="1016000" y="1676400"/>
            <a:ext cx="5588000" cy="3200400"/>
            <a:chOff x="480" y="1440"/>
            <a:chExt cx="2640" cy="2016"/>
          </a:xfrm>
        </p:grpSpPr>
        <p:pic>
          <p:nvPicPr>
            <p:cNvPr id="208904" name="Picture 8" descr="hao cua Yen The"/>
            <p:cNvPicPr>
              <a:picLocks noChangeAspect="1" noChangeArrowheads="1"/>
            </p:cNvPicPr>
            <p:nvPr/>
          </p:nvPicPr>
          <p:blipFill>
            <a:blip r:embed="rId4">
              <a:grayscl/>
              <a:extLst>
                <a:ext uri="{28A0092B-C50C-407E-A947-70E740481C1C}">
                  <a14:useLocalDpi xmlns:a14="http://schemas.microsoft.com/office/drawing/2010/main" val="0"/>
                </a:ext>
              </a:extLst>
            </a:blip>
            <a:srcRect/>
            <a:stretch>
              <a:fillRect/>
            </a:stretch>
          </p:blipFill>
          <p:spPr bwMode="auto">
            <a:xfrm>
              <a:off x="720" y="1440"/>
              <a:ext cx="2112" cy="1728"/>
            </a:xfrm>
            <a:prstGeom prst="rect">
              <a:avLst/>
            </a:prstGeom>
            <a:noFill/>
            <a:extLst>
              <a:ext uri="{909E8E84-426E-40DD-AFC4-6F175D3DCCD1}">
                <a14:hiddenFill xmlns:a14="http://schemas.microsoft.com/office/drawing/2010/main">
                  <a:solidFill>
                    <a:srgbClr val="FFFFFF"/>
                  </a:solidFill>
                </a14:hiddenFill>
              </a:ext>
            </a:extLst>
          </p:spPr>
        </p:pic>
        <p:sp>
          <p:nvSpPr>
            <p:cNvPr id="208905" name="Rectangle 9"/>
            <p:cNvSpPr>
              <a:spLocks noChangeArrowheads="1"/>
            </p:cNvSpPr>
            <p:nvPr/>
          </p:nvSpPr>
          <p:spPr bwMode="auto">
            <a:xfrm>
              <a:off x="480" y="3216"/>
              <a:ext cx="2640" cy="240"/>
            </a:xfrm>
            <a:prstGeom prst="rect">
              <a:avLst/>
            </a:prstGeom>
            <a:noFill/>
            <a:ln w="9525">
              <a:solidFill>
                <a:srgbClr val="CC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spcBef>
                  <a:spcPct val="20000"/>
                </a:spcBef>
                <a:buClr>
                  <a:schemeClr val="accent2"/>
                </a:buClr>
                <a:buFont typeface="Wingdings" pitchFamily="2" charset="2"/>
                <a:buNone/>
              </a:pPr>
              <a:r>
                <a:rPr lang="en-US" sz="1400">
                  <a:solidFill>
                    <a:srgbClr val="FFFF00"/>
                  </a:solidFill>
                  <a:latin typeface="Verdana" pitchFamily="34" charset="0"/>
                </a:rPr>
                <a:t>      </a:t>
              </a:r>
              <a:r>
                <a:rPr lang="en-US" sz="1400" b="1">
                  <a:latin typeface="Verdana" pitchFamily="34" charset="0"/>
                </a:rPr>
                <a:t>Hào công sự của khởi nghĩa Yên Thế</a:t>
              </a:r>
            </a:p>
          </p:txBody>
        </p:sp>
      </p:grpSp>
      <p:grpSp>
        <p:nvGrpSpPr>
          <p:cNvPr id="208906" name="Group 10"/>
          <p:cNvGrpSpPr>
            <a:grpSpLocks/>
          </p:cNvGrpSpPr>
          <p:nvPr/>
        </p:nvGrpSpPr>
        <p:grpSpPr bwMode="auto">
          <a:xfrm>
            <a:off x="1219200" y="1295400"/>
            <a:ext cx="4470400" cy="3200400"/>
            <a:chOff x="96" y="96"/>
            <a:chExt cx="2112" cy="2016"/>
          </a:xfrm>
        </p:grpSpPr>
        <p:pic>
          <p:nvPicPr>
            <p:cNvPr id="208907" name="Picture 11" descr="kh YT bi dan ap"/>
            <p:cNvPicPr>
              <a:picLocks noChangeAspect="1" noChangeArrowheads="1"/>
            </p:cNvPicPr>
            <p:nvPr/>
          </p:nvPicPr>
          <p:blipFill>
            <a:blip r:embed="rId5">
              <a:lum bright="12000" contrast="24000"/>
              <a:grayscl/>
              <a:extLst>
                <a:ext uri="{28A0092B-C50C-407E-A947-70E740481C1C}">
                  <a14:useLocalDpi xmlns:a14="http://schemas.microsoft.com/office/drawing/2010/main" val="0"/>
                </a:ext>
              </a:extLst>
            </a:blip>
            <a:srcRect/>
            <a:stretch>
              <a:fillRect/>
            </a:stretch>
          </p:blipFill>
          <p:spPr bwMode="auto">
            <a:xfrm>
              <a:off x="96" y="96"/>
              <a:ext cx="2112" cy="1728"/>
            </a:xfrm>
            <a:prstGeom prst="rect">
              <a:avLst/>
            </a:prstGeom>
            <a:noFill/>
            <a:extLst>
              <a:ext uri="{909E8E84-426E-40DD-AFC4-6F175D3DCCD1}">
                <a14:hiddenFill xmlns:a14="http://schemas.microsoft.com/office/drawing/2010/main">
                  <a:solidFill>
                    <a:srgbClr val="FFFFFF"/>
                  </a:solidFill>
                </a14:hiddenFill>
              </a:ext>
            </a:extLst>
          </p:spPr>
        </p:pic>
        <p:sp>
          <p:nvSpPr>
            <p:cNvPr id="208908" name="Rectangle 12"/>
            <p:cNvSpPr>
              <a:spLocks noChangeArrowheads="1"/>
            </p:cNvSpPr>
            <p:nvPr/>
          </p:nvSpPr>
          <p:spPr bwMode="auto">
            <a:xfrm>
              <a:off x="96" y="1872"/>
              <a:ext cx="2112" cy="240"/>
            </a:xfrm>
            <a:prstGeom prst="rect">
              <a:avLst/>
            </a:prstGeom>
            <a:noFill/>
            <a:ln w="9525">
              <a:solidFill>
                <a:srgbClr val="CC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spcBef>
                  <a:spcPct val="20000"/>
                </a:spcBef>
                <a:buClr>
                  <a:schemeClr val="accent2"/>
                </a:buClr>
                <a:buFont typeface="Wingdings" pitchFamily="2" charset="2"/>
                <a:buNone/>
              </a:pPr>
              <a:r>
                <a:rPr lang="en-US" sz="1400" b="1">
                  <a:solidFill>
                    <a:srgbClr val="FFFF00"/>
                  </a:solidFill>
                  <a:latin typeface="Verdana" pitchFamily="34" charset="0"/>
                </a:rPr>
                <a:t>   </a:t>
              </a:r>
              <a:r>
                <a:rPr lang="en-US" sz="1400" b="1">
                  <a:latin typeface="Verdana" pitchFamily="34" charset="0"/>
                </a:rPr>
                <a:t>Khởi nghĩa Yên thế bị đàn áp</a:t>
              </a:r>
            </a:p>
          </p:txBody>
        </p:sp>
      </p:grpSp>
      <p:sp>
        <p:nvSpPr>
          <p:cNvPr id="208910" name="WordArt 14" descr="C03-22-0757"/>
          <p:cNvSpPr>
            <a:spLocks noChangeArrowheads="1" noChangeShapeType="1" noTextEdit="1"/>
          </p:cNvSpPr>
          <p:nvPr/>
        </p:nvSpPr>
        <p:spPr bwMode="auto">
          <a:xfrm rot="-504534">
            <a:off x="1016001" y="4419601"/>
            <a:ext cx="10327217" cy="1103313"/>
          </a:xfrm>
          <a:prstGeom prst="rect">
            <a:avLst/>
          </a:prstGeom>
          <a:extLst>
            <a:ext uri="{AF507438-7753-43E0-B8FC-AC1667EBCBE1}">
              <a14:hiddenEffects xmlns:a14="http://schemas.microsoft.com/office/drawing/2010/main">
                <a:effectLst/>
              </a14:hiddenEffects>
            </a:ext>
          </a:extLst>
        </p:spPr>
        <p:txBody>
          <a:bodyPr wrap="none" fromWordArt="1">
            <a:prstTxWarp prst="textPlain">
              <a:avLst>
                <a:gd name="adj" fmla="val 49218"/>
              </a:avLst>
            </a:prstTxWarp>
            <a:scene3d>
              <a:camera prst="legacyObliqueRight"/>
              <a:lightRig rig="legacyHarsh3" dir="t"/>
            </a:scene3d>
            <a:sp3d extrusionH="100000" prstMaterial="legacyMatte">
              <a:extrusionClr>
                <a:srgbClr val="663300"/>
              </a:extrusionClr>
            </a:sp3d>
          </a:bodyPr>
          <a:lstStyle/>
          <a:p>
            <a:pPr algn="ctr"/>
            <a:r>
              <a:rPr lang="en-US" sz="3600" kern="10">
                <a:ln w="9525" cap="sq">
                  <a:round/>
                  <a:headEnd type="none" w="sm" len="sm"/>
                  <a:tailEnd type="none" w="sm" len="sm"/>
                </a:ln>
                <a:blipFill dpi="0" rotWithShape="0">
                  <a:blip r:embed="rId6"/>
                  <a:srcRect/>
                  <a:stretch>
                    <a:fillRect/>
                  </a:stretch>
                </a:blipFill>
                <a:latin typeface="Verdana"/>
                <a:ea typeface="Verdana"/>
                <a:cs typeface="Verdana"/>
              </a:rPr>
              <a:t>"MANG NẶNG CỐT CÁCH PHONG KIẾN"</a:t>
            </a:r>
          </a:p>
        </p:txBody>
      </p:sp>
    </p:spTree>
    <p:extLst>
      <p:ext uri="{BB962C8B-B14F-4D97-AF65-F5344CB8AC3E}">
        <p14:creationId xmlns:p14="http://schemas.microsoft.com/office/powerpoint/2010/main" val="311249269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0" fill="hold" nodeType="clickEffect">
                                  <p:stCondLst>
                                    <p:cond delay="0"/>
                                  </p:stCondLst>
                                  <p:childTnLst>
                                    <p:set>
                                      <p:cBhvr>
                                        <p:cTn id="6" dur="1" fill="hold">
                                          <p:stCondLst>
                                            <p:cond delay="0"/>
                                          </p:stCondLst>
                                        </p:cTn>
                                        <p:tgtEl>
                                          <p:spTgt spid="208900"/>
                                        </p:tgtEl>
                                        <p:attrNameLst>
                                          <p:attrName>style.visibility</p:attrName>
                                        </p:attrNameLst>
                                      </p:cBhvr>
                                      <p:to>
                                        <p:strVal val="visible"/>
                                      </p:to>
                                    </p:set>
                                    <p:anim calcmode="lin" valueType="num">
                                      <p:cBhvr>
                                        <p:cTn id="7" dur="500" fill="hold"/>
                                        <p:tgtEl>
                                          <p:spTgt spid="208900"/>
                                        </p:tgtEl>
                                        <p:attrNameLst>
                                          <p:attrName>ppt_w</p:attrName>
                                        </p:attrNameLst>
                                      </p:cBhvr>
                                      <p:tavLst>
                                        <p:tav tm="0">
                                          <p:val>
                                            <p:fltVal val="0"/>
                                          </p:val>
                                        </p:tav>
                                        <p:tav tm="100000">
                                          <p:val>
                                            <p:strVal val="#ppt_w"/>
                                          </p:val>
                                        </p:tav>
                                      </p:tavLst>
                                    </p:anim>
                                    <p:anim calcmode="lin" valueType="num">
                                      <p:cBhvr>
                                        <p:cTn id="8" dur="500" fill="hold"/>
                                        <p:tgtEl>
                                          <p:spTgt spid="208900"/>
                                        </p:tgtEl>
                                        <p:attrNameLst>
                                          <p:attrName>ppt_h</p:attrName>
                                        </p:attrNameLst>
                                      </p:cBhvr>
                                      <p:tavLst>
                                        <p:tav tm="0">
                                          <p:val>
                                            <p:fltVal val="0"/>
                                          </p:val>
                                        </p:tav>
                                        <p:tav tm="100000">
                                          <p:val>
                                            <p:strVal val="#ppt_h"/>
                                          </p:val>
                                        </p:tav>
                                      </p:tavLst>
                                    </p:anim>
                                    <p:animEffect transition="in" filter="fade">
                                      <p:cBhvr>
                                        <p:cTn id="9" dur="500"/>
                                        <p:tgtEl>
                                          <p:spTgt spid="208900"/>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53" presetClass="exit" presetSubtype="0" fill="hold" nodeType="clickEffect">
                                  <p:stCondLst>
                                    <p:cond delay="0"/>
                                  </p:stCondLst>
                                  <p:childTnLst>
                                    <p:anim calcmode="lin" valueType="num">
                                      <p:cBhvr>
                                        <p:cTn id="13" dur="500"/>
                                        <p:tgtEl>
                                          <p:spTgt spid="208900"/>
                                        </p:tgtEl>
                                        <p:attrNameLst>
                                          <p:attrName>ppt_w</p:attrName>
                                        </p:attrNameLst>
                                      </p:cBhvr>
                                      <p:tavLst>
                                        <p:tav tm="0">
                                          <p:val>
                                            <p:strVal val="ppt_w"/>
                                          </p:val>
                                        </p:tav>
                                        <p:tav tm="100000">
                                          <p:val>
                                            <p:fltVal val="0"/>
                                          </p:val>
                                        </p:tav>
                                      </p:tavLst>
                                    </p:anim>
                                    <p:anim calcmode="lin" valueType="num">
                                      <p:cBhvr>
                                        <p:cTn id="14" dur="500"/>
                                        <p:tgtEl>
                                          <p:spTgt spid="208900"/>
                                        </p:tgtEl>
                                        <p:attrNameLst>
                                          <p:attrName>ppt_h</p:attrName>
                                        </p:attrNameLst>
                                      </p:cBhvr>
                                      <p:tavLst>
                                        <p:tav tm="0">
                                          <p:val>
                                            <p:strVal val="ppt_h"/>
                                          </p:val>
                                        </p:tav>
                                        <p:tav tm="100000">
                                          <p:val>
                                            <p:fltVal val="0"/>
                                          </p:val>
                                        </p:tav>
                                      </p:tavLst>
                                    </p:anim>
                                    <p:animEffect transition="out" filter="fade">
                                      <p:cBhvr>
                                        <p:cTn id="15" dur="500"/>
                                        <p:tgtEl>
                                          <p:spTgt spid="208900"/>
                                        </p:tgtEl>
                                      </p:cBhvr>
                                    </p:animEffect>
                                    <p:set>
                                      <p:cBhvr>
                                        <p:cTn id="16" dur="1" fill="hold">
                                          <p:stCondLst>
                                            <p:cond delay="499"/>
                                          </p:stCondLst>
                                        </p:cTn>
                                        <p:tgtEl>
                                          <p:spTgt spid="208900"/>
                                        </p:tgtEl>
                                        <p:attrNameLst>
                                          <p:attrName>style.visibility</p:attrName>
                                        </p:attrNameLst>
                                      </p:cBhvr>
                                      <p:to>
                                        <p:strVal val="hidden"/>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53" presetClass="entr" presetSubtype="0" fill="hold" nodeType="clickEffect">
                                  <p:stCondLst>
                                    <p:cond delay="0"/>
                                  </p:stCondLst>
                                  <p:childTnLst>
                                    <p:set>
                                      <p:cBhvr>
                                        <p:cTn id="20" dur="1" fill="hold">
                                          <p:stCondLst>
                                            <p:cond delay="0"/>
                                          </p:stCondLst>
                                        </p:cTn>
                                        <p:tgtEl>
                                          <p:spTgt spid="208903"/>
                                        </p:tgtEl>
                                        <p:attrNameLst>
                                          <p:attrName>style.visibility</p:attrName>
                                        </p:attrNameLst>
                                      </p:cBhvr>
                                      <p:to>
                                        <p:strVal val="visible"/>
                                      </p:to>
                                    </p:set>
                                    <p:anim calcmode="lin" valueType="num">
                                      <p:cBhvr>
                                        <p:cTn id="21" dur="500" fill="hold"/>
                                        <p:tgtEl>
                                          <p:spTgt spid="208903"/>
                                        </p:tgtEl>
                                        <p:attrNameLst>
                                          <p:attrName>ppt_w</p:attrName>
                                        </p:attrNameLst>
                                      </p:cBhvr>
                                      <p:tavLst>
                                        <p:tav tm="0">
                                          <p:val>
                                            <p:fltVal val="0"/>
                                          </p:val>
                                        </p:tav>
                                        <p:tav tm="100000">
                                          <p:val>
                                            <p:strVal val="#ppt_w"/>
                                          </p:val>
                                        </p:tav>
                                      </p:tavLst>
                                    </p:anim>
                                    <p:anim calcmode="lin" valueType="num">
                                      <p:cBhvr>
                                        <p:cTn id="22" dur="500" fill="hold"/>
                                        <p:tgtEl>
                                          <p:spTgt spid="208903"/>
                                        </p:tgtEl>
                                        <p:attrNameLst>
                                          <p:attrName>ppt_h</p:attrName>
                                        </p:attrNameLst>
                                      </p:cBhvr>
                                      <p:tavLst>
                                        <p:tav tm="0">
                                          <p:val>
                                            <p:fltVal val="0"/>
                                          </p:val>
                                        </p:tav>
                                        <p:tav tm="100000">
                                          <p:val>
                                            <p:strVal val="#ppt_h"/>
                                          </p:val>
                                        </p:tav>
                                      </p:tavLst>
                                    </p:anim>
                                    <p:animEffect transition="in" filter="fade">
                                      <p:cBhvr>
                                        <p:cTn id="23" dur="500"/>
                                        <p:tgtEl>
                                          <p:spTgt spid="208903"/>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3" presetClass="exit" presetSubtype="10" fill="hold" nodeType="clickEffect">
                                  <p:stCondLst>
                                    <p:cond delay="0"/>
                                  </p:stCondLst>
                                  <p:childTnLst>
                                    <p:animEffect transition="out" filter="blinds(horizontal)">
                                      <p:cBhvr>
                                        <p:cTn id="27" dur="500"/>
                                        <p:tgtEl>
                                          <p:spTgt spid="208903"/>
                                        </p:tgtEl>
                                      </p:cBhvr>
                                    </p:animEffect>
                                    <p:set>
                                      <p:cBhvr>
                                        <p:cTn id="28" dur="1" fill="hold">
                                          <p:stCondLst>
                                            <p:cond delay="499"/>
                                          </p:stCondLst>
                                        </p:cTn>
                                        <p:tgtEl>
                                          <p:spTgt spid="208903"/>
                                        </p:tgtEl>
                                        <p:attrNameLst>
                                          <p:attrName>style.visibility</p:attrName>
                                        </p:attrNameLst>
                                      </p:cBhvr>
                                      <p:to>
                                        <p:strVal val="hidden"/>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2" presetClass="entr" presetSubtype="4" fill="hold" nodeType="clickEffect">
                                  <p:stCondLst>
                                    <p:cond delay="0"/>
                                  </p:stCondLst>
                                  <p:childTnLst>
                                    <p:set>
                                      <p:cBhvr>
                                        <p:cTn id="32" dur="1" fill="hold">
                                          <p:stCondLst>
                                            <p:cond delay="0"/>
                                          </p:stCondLst>
                                        </p:cTn>
                                        <p:tgtEl>
                                          <p:spTgt spid="208906"/>
                                        </p:tgtEl>
                                        <p:attrNameLst>
                                          <p:attrName>style.visibility</p:attrName>
                                        </p:attrNameLst>
                                      </p:cBhvr>
                                      <p:to>
                                        <p:strVal val="visible"/>
                                      </p:to>
                                    </p:set>
                                    <p:anim calcmode="lin" valueType="num">
                                      <p:cBhvr additive="base">
                                        <p:cTn id="33" dur="500" fill="hold"/>
                                        <p:tgtEl>
                                          <p:spTgt spid="208906"/>
                                        </p:tgtEl>
                                        <p:attrNameLst>
                                          <p:attrName>ppt_x</p:attrName>
                                        </p:attrNameLst>
                                      </p:cBhvr>
                                      <p:tavLst>
                                        <p:tav tm="0">
                                          <p:val>
                                            <p:strVal val="#ppt_x"/>
                                          </p:val>
                                        </p:tav>
                                        <p:tav tm="100000">
                                          <p:val>
                                            <p:strVal val="#ppt_x"/>
                                          </p:val>
                                        </p:tav>
                                      </p:tavLst>
                                    </p:anim>
                                    <p:anim calcmode="lin" valueType="num">
                                      <p:cBhvr additive="base">
                                        <p:cTn id="34" dur="500" fill="hold"/>
                                        <p:tgtEl>
                                          <p:spTgt spid="208906"/>
                                        </p:tgtEl>
                                        <p:attrNameLst>
                                          <p:attrName>ppt_y</p:attrName>
                                        </p:attrNameLst>
                                      </p:cBhvr>
                                      <p:tavLst>
                                        <p:tav tm="0">
                                          <p:val>
                                            <p:strVal val="1+#ppt_h/2"/>
                                          </p:val>
                                        </p:tav>
                                        <p:tav tm="100000">
                                          <p:val>
                                            <p:strVal val="#ppt_y"/>
                                          </p:val>
                                        </p:tav>
                                      </p:tavLst>
                                    </p:anim>
                                  </p:childTnLst>
                                </p:cTn>
                              </p:par>
                            </p:childTnLst>
                          </p:cTn>
                        </p:par>
                      </p:childTnLst>
                    </p:cTn>
                  </p:par>
                  <p:par>
                    <p:cTn id="35" fill="hold" nodeType="clickPar">
                      <p:stCondLst>
                        <p:cond delay="indefinite"/>
                      </p:stCondLst>
                      <p:childTnLst>
                        <p:par>
                          <p:cTn id="36" fill="hold" nodeType="withGroup">
                            <p:stCondLst>
                              <p:cond delay="0"/>
                            </p:stCondLst>
                            <p:childTnLst>
                              <p:par>
                                <p:cTn id="37" presetID="16" presetClass="entr" presetSubtype="26" fill="hold" grpId="0" nodeType="clickEffect">
                                  <p:stCondLst>
                                    <p:cond delay="0"/>
                                  </p:stCondLst>
                                  <p:childTnLst>
                                    <p:set>
                                      <p:cBhvr>
                                        <p:cTn id="38" dur="1" fill="hold">
                                          <p:stCondLst>
                                            <p:cond delay="0"/>
                                          </p:stCondLst>
                                        </p:cTn>
                                        <p:tgtEl>
                                          <p:spTgt spid="208910"/>
                                        </p:tgtEl>
                                        <p:attrNameLst>
                                          <p:attrName>style.visibility</p:attrName>
                                        </p:attrNameLst>
                                      </p:cBhvr>
                                      <p:to>
                                        <p:strVal val="visible"/>
                                      </p:to>
                                    </p:set>
                                    <p:animEffect transition="in" filter="barn(inHorizontal)">
                                      <p:cBhvr>
                                        <p:cTn id="39" dur="500"/>
                                        <p:tgtEl>
                                          <p:spTgt spid="2089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8910"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WordArt 2"/>
          <p:cNvSpPr>
            <a:spLocks noChangeArrowheads="1" noChangeShapeType="1" noTextEdit="1"/>
          </p:cNvSpPr>
          <p:nvPr/>
        </p:nvSpPr>
        <p:spPr bwMode="auto">
          <a:xfrm>
            <a:off x="2336801" y="1981200"/>
            <a:ext cx="7759700" cy="2971800"/>
          </a:xfrm>
          <a:prstGeom prst="rect">
            <a:avLst/>
          </a:prstGeom>
        </p:spPr>
        <p:txBody>
          <a:bodyPr wrap="none" fromWordArt="1">
            <a:prstTxWarp prst="textSlantUp">
              <a:avLst>
                <a:gd name="adj" fmla="val 71431"/>
              </a:avLst>
            </a:prstTxWarp>
          </a:bodyPr>
          <a:lstStyle/>
          <a:p>
            <a:pPr algn="ctr"/>
            <a:r>
              <a:rPr lang="vi-VN" sz="3600" kern="10">
                <a:ln w="9525" cap="sq">
                  <a:solidFill>
                    <a:srgbClr val="CC99FF"/>
                  </a:solidFill>
                  <a:round/>
                  <a:headEnd type="none" w="sm" len="sm"/>
                  <a:tailEnd type="none" w="sm" len="sm"/>
                </a:ln>
                <a:gradFill rotWithShape="0">
                  <a:gsLst>
                    <a:gs pos="0">
                      <a:srgbClr val="6600CC"/>
                    </a:gs>
                    <a:gs pos="100000">
                      <a:srgbClr val="CC00CC"/>
                    </a:gs>
                  </a:gsLst>
                  <a:lin ang="5400000" scaled="1"/>
                </a:gradFill>
                <a:effectLst>
                  <a:outerShdw dist="53882" dir="2700000" algn="ctr" rotWithShape="0">
                    <a:srgbClr val="9999FF">
                      <a:alpha val="80000"/>
                    </a:srgbClr>
                  </a:outerShdw>
                </a:effectLst>
              </a:rPr>
              <a:t>Xu hướng bạo động</a:t>
            </a:r>
            <a:endParaRPr lang="en-US" sz="3600" kern="10">
              <a:ln w="9525" cap="sq">
                <a:solidFill>
                  <a:srgbClr val="CC99FF"/>
                </a:solidFill>
                <a:round/>
                <a:headEnd type="none" w="sm" len="sm"/>
                <a:tailEnd type="none" w="sm" len="sm"/>
              </a:ln>
              <a:gradFill rotWithShape="0">
                <a:gsLst>
                  <a:gs pos="0">
                    <a:srgbClr val="6600CC"/>
                  </a:gs>
                  <a:gs pos="100000">
                    <a:srgbClr val="CC00CC"/>
                  </a:gs>
                </a:gsLst>
                <a:lin ang="5400000" scaled="1"/>
              </a:gradFill>
              <a:effectLst>
                <a:outerShdw dist="53882" dir="2700000" algn="ctr" rotWithShape="0">
                  <a:srgbClr val="9999FF">
                    <a:alpha val="80000"/>
                  </a:srgbClr>
                </a:outerShdw>
              </a:effectLst>
              <a:latin typeface=".VnTime"/>
            </a:endParaRPr>
          </a:p>
        </p:txBody>
      </p:sp>
      <p:grpSp>
        <p:nvGrpSpPr>
          <p:cNvPr id="209923" name="Group 3"/>
          <p:cNvGrpSpPr>
            <a:grpSpLocks/>
          </p:cNvGrpSpPr>
          <p:nvPr/>
        </p:nvGrpSpPr>
        <p:grpSpPr bwMode="auto">
          <a:xfrm>
            <a:off x="2946400" y="914400"/>
            <a:ext cx="6299200" cy="4910138"/>
            <a:chOff x="1488" y="960"/>
            <a:chExt cx="2976" cy="3093"/>
          </a:xfrm>
        </p:grpSpPr>
        <p:sp>
          <p:nvSpPr>
            <p:cNvPr id="209924" name="Rectangle 4"/>
            <p:cNvSpPr>
              <a:spLocks noChangeArrowheads="1"/>
            </p:cNvSpPr>
            <p:nvPr/>
          </p:nvSpPr>
          <p:spPr bwMode="auto">
            <a:xfrm>
              <a:off x="1488" y="3696"/>
              <a:ext cx="2976" cy="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lgn="ctr">
                <a:lnSpc>
                  <a:spcPct val="80000"/>
                </a:lnSpc>
                <a:spcBef>
                  <a:spcPct val="20000"/>
                </a:spcBef>
                <a:buClr>
                  <a:schemeClr val="accent2"/>
                </a:buClr>
                <a:buFont typeface="Wingdings" pitchFamily="2" charset="2"/>
                <a:buNone/>
              </a:pPr>
              <a:r>
                <a:rPr lang="en-US" sz="2000" b="1" i="1">
                  <a:solidFill>
                    <a:schemeClr val="accent2"/>
                  </a:solidFill>
                  <a:latin typeface="Verdana" pitchFamily="34" charset="0"/>
                </a:rPr>
                <a:t>Chân dung nhà yêu nước Phan Bội Châu</a:t>
              </a:r>
            </a:p>
            <a:p>
              <a:pPr marL="342900" indent="-342900" algn="ctr">
                <a:lnSpc>
                  <a:spcPct val="80000"/>
                </a:lnSpc>
                <a:spcBef>
                  <a:spcPct val="20000"/>
                </a:spcBef>
                <a:buClr>
                  <a:schemeClr val="accent2"/>
                </a:buClr>
                <a:buFont typeface="Wingdings" pitchFamily="2" charset="2"/>
                <a:buNone/>
              </a:pPr>
              <a:r>
                <a:rPr lang="en-US" sz="2000" b="1" i="1">
                  <a:solidFill>
                    <a:schemeClr val="accent2"/>
                  </a:solidFill>
                  <a:latin typeface="Verdana" pitchFamily="34" charset="0"/>
                </a:rPr>
                <a:t>(1867 – 1940)</a:t>
              </a:r>
            </a:p>
          </p:txBody>
        </p:sp>
        <p:pic>
          <p:nvPicPr>
            <p:cNvPr id="209925" name="Picture 5" descr="PBC"/>
            <p:cNvPicPr>
              <a:picLocks noChangeAspect="1" noChangeArrowheads="1"/>
            </p:cNvPicPr>
            <p:nvPr/>
          </p:nvPicPr>
          <p:blipFill>
            <a:blip r:embed="rId2">
              <a:extLst>
                <a:ext uri="{28A0092B-C50C-407E-A947-70E740481C1C}">
                  <a14:useLocalDpi xmlns:a14="http://schemas.microsoft.com/office/drawing/2010/main" val="0"/>
                </a:ext>
              </a:extLst>
            </a:blip>
            <a:srcRect l="4741" t="3226" r="2815" b="3226"/>
            <a:stretch>
              <a:fillRect/>
            </a:stretch>
          </p:blipFill>
          <p:spPr bwMode="auto">
            <a:xfrm>
              <a:off x="2112" y="960"/>
              <a:ext cx="1775" cy="2640"/>
            </a:xfrm>
            <a:prstGeom prst="rect">
              <a:avLst/>
            </a:prstGeom>
            <a:noFill/>
            <a:ln w="38100">
              <a:solidFill>
                <a:srgbClr val="CC0000"/>
              </a:solidFill>
              <a:miter lim="800000"/>
              <a:headEnd/>
              <a:tailEnd/>
            </a:ln>
            <a:extLst>
              <a:ext uri="{909E8E84-426E-40DD-AFC4-6F175D3DCCD1}">
                <a14:hiddenFill xmlns:a14="http://schemas.microsoft.com/office/drawing/2010/main">
                  <a:solidFill>
                    <a:srgbClr val="FFFFFF"/>
                  </a:solidFill>
                </a14:hiddenFill>
              </a:ext>
            </a:extLst>
          </p:spPr>
        </p:pic>
      </p:grpSp>
      <p:sp>
        <p:nvSpPr>
          <p:cNvPr id="209926" name="WordArt 6" descr="C03-22-1508"/>
          <p:cNvSpPr>
            <a:spLocks noChangeArrowheads="1" noChangeShapeType="1" noTextEdit="1"/>
          </p:cNvSpPr>
          <p:nvPr/>
        </p:nvSpPr>
        <p:spPr bwMode="auto">
          <a:xfrm>
            <a:off x="711201" y="3179764"/>
            <a:ext cx="10909300" cy="1239837"/>
          </a:xfrm>
          <a:prstGeom prst="rect">
            <a:avLst/>
          </a:prstGeom>
          <a:extLst>
            <a:ext uri="{91240B29-F687-4F45-9708-019B960494DF}">
              <a14:hiddenLine xmlns:a14="http://schemas.microsoft.com/office/drawing/2010/main" w="9525" cap="sq">
                <a:solidFill>
                  <a:srgbClr val="000000"/>
                </a:solidFill>
                <a:round/>
                <a:headEnd type="none" w="sm" len="sm"/>
                <a:tailEnd type="none" w="sm" len="sm"/>
              </a14:hiddenLine>
            </a:ext>
          </a:extLst>
        </p:spPr>
        <p:txBody>
          <a:bodyPr wrap="none" fromWordArt="1">
            <a:prstTxWarp prst="textWave1">
              <a:avLst>
                <a:gd name="adj1" fmla="val 20644"/>
                <a:gd name="adj2" fmla="val 0"/>
              </a:avLst>
            </a:prstTxWarp>
          </a:bodyPr>
          <a:lstStyle/>
          <a:p>
            <a:pPr algn="ctr"/>
            <a:r>
              <a:rPr lang="vi-VN" sz="3200" b="1" kern="10">
                <a:blipFill dpi="0" rotWithShape="0">
                  <a:blip r:embed="rId3"/>
                  <a:srcRect/>
                  <a:stretch>
                    <a:fillRect/>
                  </a:stretch>
                </a:blipFill>
                <a:effectLst>
                  <a:prstShdw prst="shdw17" dist="17961" dir="2700000">
                    <a:srgbClr val="FFFFFF">
                      <a:gamma/>
                      <a:shade val="60000"/>
                      <a:invGamma/>
                    </a:srgbClr>
                  </a:prstShdw>
                </a:effectLst>
                <a:latin typeface="Times New Roman"/>
                <a:cs typeface="Times New Roman"/>
              </a:rPr>
              <a:t>"Chẳng khác nào đuổi hổ cửa trước, rước beo cửa sau"</a:t>
            </a:r>
            <a:endParaRPr lang="en-US" sz="3200" b="1" kern="10">
              <a:blipFill dpi="0" rotWithShape="0">
                <a:blip r:embed="rId3"/>
                <a:srcRect/>
                <a:stretch>
                  <a:fillRect/>
                </a:stretch>
              </a:blipFill>
              <a:effectLst>
                <a:prstShdw prst="shdw17" dist="17961" dir="2700000">
                  <a:srgbClr val="FFFFFF">
                    <a:gamma/>
                    <a:shade val="60000"/>
                    <a:invGamma/>
                  </a:srgbClr>
                </a:prstShdw>
              </a:effectLst>
              <a:latin typeface="Times New Roman"/>
              <a:cs typeface="Times New Roman"/>
            </a:endParaRPr>
          </a:p>
        </p:txBody>
      </p:sp>
      <p:sp>
        <p:nvSpPr>
          <p:cNvPr id="209931" name="Text Box 11"/>
          <p:cNvSpPr txBox="1">
            <a:spLocks noChangeArrowheads="1"/>
          </p:cNvSpPr>
          <p:nvPr/>
        </p:nvSpPr>
        <p:spPr bwMode="ltGray">
          <a:xfrm>
            <a:off x="2331846" y="282499"/>
            <a:ext cx="4481549"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sz="3200" b="1"/>
              <a:t>Phong trào Đông Du</a:t>
            </a:r>
          </a:p>
        </p:txBody>
      </p:sp>
    </p:spTree>
    <p:extLst>
      <p:ext uri="{BB962C8B-B14F-4D97-AF65-F5344CB8AC3E}">
        <p14:creationId xmlns:p14="http://schemas.microsoft.com/office/powerpoint/2010/main" val="122728635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0" fill="hold" grpId="0" nodeType="clickEffect">
                                  <p:stCondLst>
                                    <p:cond delay="0"/>
                                  </p:stCondLst>
                                  <p:childTnLst>
                                    <p:set>
                                      <p:cBhvr>
                                        <p:cTn id="6" dur="1" fill="hold">
                                          <p:stCondLst>
                                            <p:cond delay="0"/>
                                          </p:stCondLst>
                                        </p:cTn>
                                        <p:tgtEl>
                                          <p:spTgt spid="209922"/>
                                        </p:tgtEl>
                                        <p:attrNameLst>
                                          <p:attrName>style.visibility</p:attrName>
                                        </p:attrNameLst>
                                      </p:cBhvr>
                                      <p:to>
                                        <p:strVal val="visible"/>
                                      </p:to>
                                    </p:set>
                                    <p:anim calcmode="lin" valueType="num">
                                      <p:cBhvr>
                                        <p:cTn id="7" dur="1000" fill="hold"/>
                                        <p:tgtEl>
                                          <p:spTgt spid="209922"/>
                                        </p:tgtEl>
                                        <p:attrNameLst>
                                          <p:attrName>ppt_w</p:attrName>
                                        </p:attrNameLst>
                                      </p:cBhvr>
                                      <p:tavLst>
                                        <p:tav tm="0">
                                          <p:val>
                                            <p:fltVal val="0"/>
                                          </p:val>
                                        </p:tav>
                                        <p:tav tm="100000">
                                          <p:val>
                                            <p:strVal val="#ppt_w"/>
                                          </p:val>
                                        </p:tav>
                                      </p:tavLst>
                                    </p:anim>
                                    <p:anim calcmode="lin" valueType="num">
                                      <p:cBhvr>
                                        <p:cTn id="8" dur="1000" fill="hold"/>
                                        <p:tgtEl>
                                          <p:spTgt spid="209922"/>
                                        </p:tgtEl>
                                        <p:attrNameLst>
                                          <p:attrName>ppt_h</p:attrName>
                                        </p:attrNameLst>
                                      </p:cBhvr>
                                      <p:tavLst>
                                        <p:tav tm="0">
                                          <p:val>
                                            <p:fltVal val="0"/>
                                          </p:val>
                                        </p:tav>
                                        <p:tav tm="100000">
                                          <p:val>
                                            <p:strVal val="#ppt_h"/>
                                          </p:val>
                                        </p:tav>
                                      </p:tavLst>
                                    </p:anim>
                                    <p:animEffect transition="in" filter="fade">
                                      <p:cBhvr>
                                        <p:cTn id="9" dur="1000"/>
                                        <p:tgtEl>
                                          <p:spTgt spid="209922"/>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22" presetClass="entr" presetSubtype="1" fill="hold" nodeType="clickEffect">
                                  <p:stCondLst>
                                    <p:cond delay="0"/>
                                  </p:stCondLst>
                                  <p:childTnLst>
                                    <p:set>
                                      <p:cBhvr>
                                        <p:cTn id="13" dur="1" fill="hold">
                                          <p:stCondLst>
                                            <p:cond delay="0"/>
                                          </p:stCondLst>
                                        </p:cTn>
                                        <p:tgtEl>
                                          <p:spTgt spid="209923"/>
                                        </p:tgtEl>
                                        <p:attrNameLst>
                                          <p:attrName>style.visibility</p:attrName>
                                        </p:attrNameLst>
                                      </p:cBhvr>
                                      <p:to>
                                        <p:strVal val="visible"/>
                                      </p:to>
                                    </p:set>
                                    <p:animEffect transition="in" filter="wipe(up)">
                                      <p:cBhvr>
                                        <p:cTn id="14" dur="500"/>
                                        <p:tgtEl>
                                          <p:spTgt spid="209923"/>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209926"/>
                                        </p:tgtEl>
                                        <p:attrNameLst>
                                          <p:attrName>style.visibility</p:attrName>
                                        </p:attrNameLst>
                                      </p:cBhvr>
                                      <p:to>
                                        <p:strVal val="visible"/>
                                      </p:to>
                                    </p:set>
                                    <p:animEffect transition="in" filter="wipe(left)">
                                      <p:cBhvr>
                                        <p:cTn id="19" dur="500"/>
                                        <p:tgtEl>
                                          <p:spTgt spid="2099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9922" grpId="0" animBg="1"/>
      <p:bldP spid="209926" grpId="0" animBg="1"/>
    </p:bldLst>
  </p:timing>
</p:sld>
</file>

<file path=ppt/slides/slide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093180" y="364462"/>
            <a:ext cx="9310315" cy="930938"/>
          </a:xfrm>
        </p:spPr>
        <p:txBody>
          <a:bodyPr/>
          <a:lstStyle/>
          <a:p>
            <a:pPr algn="ctr" eaLnBrk="1" hangingPunct="1">
              <a:defRPr/>
            </a:pPr>
            <a:r>
              <a:rPr lang="en-US" b="0">
                <a:solidFill>
                  <a:schemeClr val="hlink"/>
                </a:solidFill>
                <a:effectLst>
                  <a:outerShdw blurRad="38100" dist="38100" dir="2700000" algn="tl">
                    <a:srgbClr val="C0C0C0"/>
                  </a:outerShdw>
                </a:effectLst>
                <a:latin typeface="Times New Roman" pitchFamily="18" charset="0"/>
              </a:rPr>
              <a:t>NỘI DUNG CHƯƠNG I</a:t>
            </a:r>
          </a:p>
        </p:txBody>
      </p:sp>
      <p:sp>
        <p:nvSpPr>
          <p:cNvPr id="15364" name="AutoShape 41"/>
          <p:cNvSpPr>
            <a:spLocks noChangeArrowheads="1"/>
          </p:cNvSpPr>
          <p:nvPr/>
        </p:nvSpPr>
        <p:spPr bwMode="ltGray">
          <a:xfrm rot="5400000">
            <a:off x="-2434432" y="527315"/>
            <a:ext cx="4824413" cy="6360584"/>
          </a:xfrm>
          <a:custGeom>
            <a:avLst/>
            <a:gdLst>
              <a:gd name="T0" fmla="*/ 2147483647 w 21600"/>
              <a:gd name="T1" fmla="*/ 0 h 21600"/>
              <a:gd name="T2" fmla="*/ 2147483647 w 21600"/>
              <a:gd name="T3" fmla="*/ 2147483647 h 21600"/>
              <a:gd name="T4" fmla="*/ 2147483647 w 21600"/>
              <a:gd name="T5" fmla="*/ 2147483647 h 21600"/>
              <a:gd name="T6" fmla="*/ 2147483647 w 21600"/>
              <a:gd name="T7" fmla="*/ 2147483647 h 21600"/>
              <a:gd name="T8" fmla="*/ 0 60000 65536"/>
              <a:gd name="T9" fmla="*/ 0 60000 65536"/>
              <a:gd name="T10" fmla="*/ 0 60000 65536"/>
              <a:gd name="T11" fmla="*/ 0 60000 65536"/>
              <a:gd name="T12" fmla="*/ 401 w 21600"/>
              <a:gd name="T13" fmla="*/ 0 h 21600"/>
              <a:gd name="T14" fmla="*/ 21199 w 21600"/>
              <a:gd name="T15" fmla="*/ 13628 h 21600"/>
            </a:gdLst>
            <a:ahLst/>
            <a:cxnLst>
              <a:cxn ang="T8">
                <a:pos x="T0" y="T1"/>
              </a:cxn>
              <a:cxn ang="T9">
                <a:pos x="T2" y="T3"/>
              </a:cxn>
              <a:cxn ang="T10">
                <a:pos x="T4" y="T5"/>
              </a:cxn>
              <a:cxn ang="T11">
                <a:pos x="T6" y="T7"/>
              </a:cxn>
            </a:cxnLst>
            <a:rect l="T12" t="T13" r="T14" b="T15"/>
            <a:pathLst>
              <a:path w="21600" h="21600">
                <a:moveTo>
                  <a:pt x="323" y="10641"/>
                </a:moveTo>
                <a:cubicBezTo>
                  <a:pt x="410" y="4916"/>
                  <a:pt x="5075" y="321"/>
                  <a:pt x="10800" y="322"/>
                </a:cubicBezTo>
                <a:cubicBezTo>
                  <a:pt x="16524" y="322"/>
                  <a:pt x="21189" y="4916"/>
                  <a:pt x="21276" y="10641"/>
                </a:cubicBezTo>
                <a:lnTo>
                  <a:pt x="21598" y="10636"/>
                </a:lnTo>
                <a:cubicBezTo>
                  <a:pt x="21509" y="4736"/>
                  <a:pt x="16700" y="-1"/>
                  <a:pt x="10799" y="0"/>
                </a:cubicBezTo>
                <a:cubicBezTo>
                  <a:pt x="4899" y="0"/>
                  <a:pt x="90" y="4736"/>
                  <a:pt x="1" y="10636"/>
                </a:cubicBezTo>
                <a:close/>
              </a:path>
            </a:pathLst>
          </a:custGeom>
          <a:solidFill>
            <a:srgbClr val="003300"/>
          </a:solidFill>
          <a:ln w="9525" algn="ctr">
            <a:solidFill>
              <a:srgbClr val="003300"/>
            </a:solidFill>
            <a:miter lim="800000"/>
            <a:headEnd/>
            <a:tailEnd/>
          </a:ln>
        </p:spPr>
        <p:txBody>
          <a:bodyPr rot="10800000" vert="eaVert" wrap="none" anchor="ctr"/>
          <a:lstStyle/>
          <a:p>
            <a:endParaRPr lang="en-US"/>
          </a:p>
        </p:txBody>
      </p:sp>
      <p:sp>
        <p:nvSpPr>
          <p:cNvPr id="15365" name="AutoShape 42"/>
          <p:cNvSpPr>
            <a:spLocks noChangeArrowheads="1"/>
          </p:cNvSpPr>
          <p:nvPr/>
        </p:nvSpPr>
        <p:spPr bwMode="ltGray">
          <a:xfrm rot="5400000" flipH="1">
            <a:off x="-2017182" y="1073150"/>
            <a:ext cx="4032250" cy="5238751"/>
          </a:xfrm>
          <a:custGeom>
            <a:avLst/>
            <a:gdLst>
              <a:gd name="T0" fmla="*/ 2147483647 w 21600"/>
              <a:gd name="T1" fmla="*/ 0 h 21600"/>
              <a:gd name="T2" fmla="*/ 2147483647 w 21600"/>
              <a:gd name="T3" fmla="*/ 2147483647 h 21600"/>
              <a:gd name="T4" fmla="*/ 2147483647 w 21600"/>
              <a:gd name="T5" fmla="*/ 2147483647 h 21600"/>
              <a:gd name="T6" fmla="*/ 2147483647 w 21600"/>
              <a:gd name="T7" fmla="*/ 2147483647 h 21600"/>
              <a:gd name="T8" fmla="*/ 0 60000 65536"/>
              <a:gd name="T9" fmla="*/ 0 60000 65536"/>
              <a:gd name="T10" fmla="*/ 0 60000 65536"/>
              <a:gd name="T11" fmla="*/ 0 60000 65536"/>
              <a:gd name="T12" fmla="*/ 0 w 21600"/>
              <a:gd name="T13" fmla="*/ 0 h 21600"/>
              <a:gd name="T14" fmla="*/ 21600 w 21600"/>
              <a:gd name="T15" fmla="*/ 7713 h 21600"/>
            </a:gdLst>
            <a:ahLst/>
            <a:cxnLst>
              <a:cxn ang="T8">
                <a:pos x="T0" y="T1"/>
              </a:cxn>
              <a:cxn ang="T9">
                <a:pos x="T2" y="T3"/>
              </a:cxn>
              <a:cxn ang="T10">
                <a:pos x="T4" y="T5"/>
              </a:cxn>
              <a:cxn ang="T11">
                <a:pos x="T6" y="T7"/>
              </a:cxn>
            </a:cxnLst>
            <a:rect l="T12" t="T13" r="T14" b="T15"/>
            <a:pathLst>
              <a:path w="21600" h="21600">
                <a:moveTo>
                  <a:pt x="10744" y="10800"/>
                </a:moveTo>
                <a:cubicBezTo>
                  <a:pt x="10744" y="10769"/>
                  <a:pt x="10769" y="10744"/>
                  <a:pt x="10800" y="10744"/>
                </a:cubicBezTo>
                <a:cubicBezTo>
                  <a:pt x="10830" y="10743"/>
                  <a:pt x="10855" y="10769"/>
                  <a:pt x="10856" y="10799"/>
                </a:cubicBezTo>
                <a:lnTo>
                  <a:pt x="21600" y="10800"/>
                </a:lnTo>
                <a:cubicBezTo>
                  <a:pt x="21600" y="4835"/>
                  <a:pt x="16764" y="0"/>
                  <a:pt x="10800" y="0"/>
                </a:cubicBezTo>
                <a:cubicBezTo>
                  <a:pt x="4835" y="0"/>
                  <a:pt x="0" y="4835"/>
                  <a:pt x="0" y="10800"/>
                </a:cubicBezTo>
                <a:close/>
              </a:path>
            </a:pathLst>
          </a:custGeom>
          <a:blipFill dpi="0" rotWithShape="1">
            <a:blip r:embed="rId2"/>
            <a:srcRect/>
            <a:tile tx="0" ty="0" sx="100000" sy="100000" flip="none" algn="tl"/>
          </a:blipFill>
          <a:ln>
            <a:noFill/>
          </a:ln>
          <a:extLst>
            <a:ext uri="{91240B29-F687-4F45-9708-019B960494DF}">
              <a14:hiddenLine xmlns:a14="http://schemas.microsoft.com/office/drawing/2010/main" w="0" algn="ctr">
                <a:solidFill>
                  <a:srgbClr val="000000"/>
                </a:solidFill>
                <a:miter lim="800000"/>
                <a:headEnd/>
                <a:tailEnd/>
              </a14:hiddenLine>
            </a:ext>
          </a:extLst>
        </p:spPr>
        <p:txBody>
          <a:bodyPr rot="10800000" vert="eaVert" wrap="none" anchor="ctr"/>
          <a:lstStyle/>
          <a:p>
            <a:endParaRPr lang="en-US"/>
          </a:p>
        </p:txBody>
      </p:sp>
      <p:grpSp>
        <p:nvGrpSpPr>
          <p:cNvPr id="10" name="Group 9"/>
          <p:cNvGrpSpPr/>
          <p:nvPr/>
        </p:nvGrpSpPr>
        <p:grpSpPr>
          <a:xfrm>
            <a:off x="2924175" y="2472739"/>
            <a:ext cx="8217828" cy="1143000"/>
            <a:chOff x="2924175" y="2472739"/>
            <a:chExt cx="8217828" cy="1143000"/>
          </a:xfrm>
        </p:grpSpPr>
        <p:grpSp>
          <p:nvGrpSpPr>
            <p:cNvPr id="4" name="Group 5"/>
            <p:cNvGrpSpPr>
              <a:grpSpLocks/>
            </p:cNvGrpSpPr>
            <p:nvPr/>
          </p:nvGrpSpPr>
          <p:grpSpPr bwMode="auto">
            <a:xfrm>
              <a:off x="2924175" y="2472739"/>
              <a:ext cx="8217828" cy="1143000"/>
              <a:chOff x="1104" y="1392"/>
              <a:chExt cx="4630" cy="720"/>
            </a:xfrm>
          </p:grpSpPr>
          <p:sp>
            <p:nvSpPr>
              <p:cNvPr id="3" name="AutoShape 47"/>
              <p:cNvSpPr>
                <a:spLocks noChangeArrowheads="1"/>
              </p:cNvSpPr>
              <p:nvPr/>
            </p:nvSpPr>
            <p:spPr bwMode="gray">
              <a:xfrm>
                <a:off x="1326" y="1392"/>
                <a:ext cx="4408" cy="720"/>
              </a:xfrm>
              <a:prstGeom prst="roundRect">
                <a:avLst>
                  <a:gd name="adj" fmla="val 50000"/>
                </a:avLst>
              </a:prstGeom>
              <a:solidFill>
                <a:srgbClr val="CCECFF"/>
              </a:solidFill>
              <a:ln w="38100" algn="ctr">
                <a:solidFill>
                  <a:srgbClr val="CCECFF"/>
                </a:solidFill>
                <a:round/>
                <a:headEnd/>
                <a:tailEnd/>
              </a:ln>
              <a:effectLst>
                <a:outerShdw dist="20000" dir="5400000" rotWithShape="0">
                  <a:srgbClr val="000000">
                    <a:alpha val="37999"/>
                  </a:srgbClr>
                </a:outerShdw>
              </a:effectLst>
            </p:spPr>
            <p:txBody>
              <a:bodyPr wrap="none" anchor="ctr"/>
              <a:lstStyle/>
              <a:p>
                <a:pPr marL="457200" indent="-457200" algn="ctr" eaLnBrk="0" hangingPunct="0">
                  <a:defRPr/>
                </a:pPr>
                <a:endParaRPr lang="en-US">
                  <a:solidFill>
                    <a:srgbClr val="990033"/>
                  </a:solidFill>
                </a:endParaRPr>
              </a:p>
            </p:txBody>
          </p:sp>
          <p:sp>
            <p:nvSpPr>
              <p:cNvPr id="15377" name="Oval 77"/>
              <p:cNvSpPr>
                <a:spLocks noChangeArrowheads="1"/>
              </p:cNvSpPr>
              <p:nvPr/>
            </p:nvSpPr>
            <p:spPr bwMode="gray">
              <a:xfrm>
                <a:off x="1104" y="1392"/>
                <a:ext cx="258" cy="480"/>
              </a:xfrm>
              <a:prstGeom prst="ellipse">
                <a:avLst/>
              </a:prstGeom>
              <a:solidFill>
                <a:srgbClr val="CCECFF"/>
              </a:solidFill>
              <a:ln w="57150" algn="ctr">
                <a:solidFill>
                  <a:srgbClr val="CCECFF"/>
                </a:solidFill>
                <a:round/>
                <a:headEnd/>
                <a:tailEnd/>
              </a:ln>
            </p:spPr>
            <p:txBody>
              <a:bodyPr wrap="none" anchor="ctr"/>
              <a:lstStyle/>
              <a:p>
                <a:pPr algn="ctr"/>
                <a:endParaRPr lang="en-US">
                  <a:solidFill>
                    <a:srgbClr val="990033"/>
                  </a:solidFill>
                  <a:cs typeface="Arial" charset="0"/>
                </a:endParaRPr>
              </a:p>
            </p:txBody>
          </p:sp>
          <p:sp>
            <p:nvSpPr>
              <p:cNvPr id="15378" name="Oval 78"/>
              <p:cNvSpPr>
                <a:spLocks noChangeArrowheads="1"/>
              </p:cNvSpPr>
              <p:nvPr/>
            </p:nvSpPr>
            <p:spPr bwMode="gray">
              <a:xfrm>
                <a:off x="1119" y="1419"/>
                <a:ext cx="228" cy="425"/>
              </a:xfrm>
              <a:prstGeom prst="ellipse">
                <a:avLst/>
              </a:prstGeom>
              <a:solidFill>
                <a:srgbClr val="CCECFF"/>
              </a:solidFill>
              <a:ln w="9525" algn="ctr">
                <a:solidFill>
                  <a:srgbClr val="CCECFF"/>
                </a:solidFill>
                <a:round/>
                <a:headEnd/>
                <a:tailEnd/>
              </a:ln>
            </p:spPr>
            <p:txBody>
              <a:bodyPr wrap="none" anchor="ctr"/>
              <a:lstStyle/>
              <a:p>
                <a:pPr algn="ctr"/>
                <a:endParaRPr lang="en-US">
                  <a:solidFill>
                    <a:srgbClr val="990033"/>
                  </a:solidFill>
                  <a:cs typeface="Arial" charset="0"/>
                </a:endParaRPr>
              </a:p>
            </p:txBody>
          </p:sp>
          <p:sp>
            <p:nvSpPr>
              <p:cNvPr id="15379" name="Oval 79"/>
              <p:cNvSpPr>
                <a:spLocks noChangeArrowheads="1"/>
              </p:cNvSpPr>
              <p:nvPr/>
            </p:nvSpPr>
            <p:spPr bwMode="gray">
              <a:xfrm>
                <a:off x="1128" y="1470"/>
                <a:ext cx="146" cy="327"/>
              </a:xfrm>
              <a:prstGeom prst="ellipse">
                <a:avLst/>
              </a:prstGeom>
              <a:solidFill>
                <a:srgbClr val="CCECFF"/>
              </a:solidFill>
              <a:ln w="38100" algn="ctr">
                <a:solidFill>
                  <a:srgbClr val="CCECFF"/>
                </a:solidFill>
                <a:round/>
                <a:headEnd/>
                <a:tailEnd/>
              </a:ln>
            </p:spPr>
            <p:txBody>
              <a:bodyPr wrap="none" anchor="ctr">
                <a:spAutoFit/>
              </a:bodyPr>
              <a:lstStyle/>
              <a:p>
                <a:pPr algn="ctr"/>
                <a:endParaRPr lang="en-US">
                  <a:solidFill>
                    <a:srgbClr val="990033"/>
                  </a:solidFill>
                  <a:cs typeface="Arial" charset="0"/>
                </a:endParaRPr>
              </a:p>
            </p:txBody>
          </p:sp>
          <p:sp>
            <p:nvSpPr>
              <p:cNvPr id="15380" name="Oval 80"/>
              <p:cNvSpPr>
                <a:spLocks noChangeArrowheads="1"/>
              </p:cNvSpPr>
              <p:nvPr/>
            </p:nvSpPr>
            <p:spPr bwMode="gray">
              <a:xfrm>
                <a:off x="1128" y="1470"/>
                <a:ext cx="146" cy="327"/>
              </a:xfrm>
              <a:prstGeom prst="ellipse">
                <a:avLst/>
              </a:prstGeom>
              <a:solidFill>
                <a:srgbClr val="CCECFF"/>
              </a:solidFill>
              <a:ln w="38100" algn="ctr">
                <a:solidFill>
                  <a:srgbClr val="CCECFF"/>
                </a:solidFill>
                <a:round/>
                <a:headEnd/>
                <a:tailEnd/>
              </a:ln>
            </p:spPr>
            <p:txBody>
              <a:bodyPr wrap="none" anchor="ctr">
                <a:spAutoFit/>
              </a:bodyPr>
              <a:lstStyle/>
              <a:p>
                <a:pPr algn="ctr"/>
                <a:endParaRPr lang="en-US">
                  <a:solidFill>
                    <a:srgbClr val="990033"/>
                  </a:solidFill>
                  <a:cs typeface="Arial" charset="0"/>
                </a:endParaRPr>
              </a:p>
            </p:txBody>
          </p:sp>
          <p:sp>
            <p:nvSpPr>
              <p:cNvPr id="15381" name="Oval 81"/>
              <p:cNvSpPr>
                <a:spLocks noChangeArrowheads="1"/>
              </p:cNvSpPr>
              <p:nvPr/>
            </p:nvSpPr>
            <p:spPr bwMode="gray">
              <a:xfrm>
                <a:off x="1146" y="1470"/>
                <a:ext cx="175" cy="327"/>
              </a:xfrm>
              <a:prstGeom prst="ellipse">
                <a:avLst/>
              </a:prstGeom>
              <a:solidFill>
                <a:srgbClr val="CCECFF"/>
              </a:solidFill>
              <a:ln w="38100" algn="ctr">
                <a:solidFill>
                  <a:srgbClr val="CCECFF"/>
                </a:solidFill>
                <a:round/>
                <a:headEnd/>
                <a:tailEnd/>
              </a:ln>
            </p:spPr>
            <p:txBody>
              <a:bodyPr anchor="ctr">
                <a:spAutoFit/>
              </a:bodyPr>
              <a:lstStyle/>
              <a:p>
                <a:pPr algn="ctr"/>
                <a:endParaRPr lang="en-US">
                  <a:solidFill>
                    <a:srgbClr val="990033"/>
                  </a:solidFill>
                  <a:cs typeface="Arial" charset="0"/>
                </a:endParaRPr>
              </a:p>
            </p:txBody>
          </p:sp>
          <p:sp>
            <p:nvSpPr>
              <p:cNvPr id="15382" name="Oval 82"/>
              <p:cNvSpPr>
                <a:spLocks noChangeArrowheads="1"/>
              </p:cNvSpPr>
              <p:nvPr/>
            </p:nvSpPr>
            <p:spPr bwMode="gray">
              <a:xfrm>
                <a:off x="1146" y="1470"/>
                <a:ext cx="175" cy="327"/>
              </a:xfrm>
              <a:prstGeom prst="ellipse">
                <a:avLst/>
              </a:prstGeom>
              <a:solidFill>
                <a:srgbClr val="CCECFF"/>
              </a:solidFill>
              <a:ln w="38100" algn="ctr">
                <a:solidFill>
                  <a:srgbClr val="CCECFF"/>
                </a:solidFill>
                <a:round/>
                <a:headEnd/>
                <a:tailEnd/>
              </a:ln>
            </p:spPr>
            <p:txBody>
              <a:bodyPr anchor="ctr">
                <a:spAutoFit/>
              </a:bodyPr>
              <a:lstStyle/>
              <a:p>
                <a:pPr algn="ctr"/>
                <a:r>
                  <a:rPr lang="en-US">
                    <a:solidFill>
                      <a:srgbClr val="990033"/>
                    </a:solidFill>
                    <a:cs typeface="Arial" charset="0"/>
                  </a:rPr>
                  <a:t>I</a:t>
                </a:r>
              </a:p>
            </p:txBody>
          </p:sp>
        </p:grpSp>
        <p:sp>
          <p:nvSpPr>
            <p:cNvPr id="6" name="Rectangle 5"/>
            <p:cNvSpPr/>
            <p:nvPr/>
          </p:nvSpPr>
          <p:spPr>
            <a:xfrm>
              <a:off x="4250635" y="2792832"/>
              <a:ext cx="6096000" cy="646331"/>
            </a:xfrm>
            <a:prstGeom prst="rect">
              <a:avLst/>
            </a:prstGeom>
          </p:spPr>
          <p:txBody>
            <a:bodyPr>
              <a:spAutoFit/>
            </a:bodyPr>
            <a:lstStyle/>
            <a:p>
              <a:pPr algn="ctr"/>
              <a:r>
                <a:rPr lang="en-US" b="1"/>
                <a:t>1.1</a:t>
              </a:r>
              <a:r>
                <a:rPr lang="vi-VN" b="1"/>
                <a:t>. Đảng Cộng sản Việt Nam ra đời và Cương lĩnh chính trị đầu tiên của Đảng</a:t>
              </a:r>
              <a:endParaRPr lang="en-US"/>
            </a:p>
          </p:txBody>
        </p:sp>
      </p:grpSp>
      <p:grpSp>
        <p:nvGrpSpPr>
          <p:cNvPr id="9" name="Group 8"/>
          <p:cNvGrpSpPr/>
          <p:nvPr/>
        </p:nvGrpSpPr>
        <p:grpSpPr>
          <a:xfrm>
            <a:off x="2743200" y="4426629"/>
            <a:ext cx="8398803" cy="1066800"/>
            <a:chOff x="2743200" y="4426629"/>
            <a:chExt cx="8398803" cy="1066800"/>
          </a:xfrm>
        </p:grpSpPr>
        <p:grpSp>
          <p:nvGrpSpPr>
            <p:cNvPr id="5" name="Group 13"/>
            <p:cNvGrpSpPr>
              <a:grpSpLocks/>
            </p:cNvGrpSpPr>
            <p:nvPr/>
          </p:nvGrpSpPr>
          <p:grpSpPr bwMode="auto">
            <a:xfrm>
              <a:off x="2743200" y="4426629"/>
              <a:ext cx="8398803" cy="1066800"/>
              <a:chOff x="1296" y="2208"/>
              <a:chExt cx="4464" cy="672"/>
            </a:xfrm>
          </p:grpSpPr>
          <p:sp>
            <p:nvSpPr>
              <p:cNvPr id="83" name="AutoShape 47"/>
              <p:cNvSpPr>
                <a:spLocks noChangeArrowheads="1"/>
              </p:cNvSpPr>
              <p:nvPr/>
            </p:nvSpPr>
            <p:spPr bwMode="gray">
              <a:xfrm>
                <a:off x="1555" y="2208"/>
                <a:ext cx="4205" cy="672"/>
              </a:xfrm>
              <a:prstGeom prst="roundRect">
                <a:avLst>
                  <a:gd name="adj" fmla="val 50000"/>
                </a:avLst>
              </a:prstGeom>
              <a:solidFill>
                <a:srgbClr val="CCECFF"/>
              </a:solidFill>
              <a:ln w="38100" algn="ctr">
                <a:solidFill>
                  <a:srgbClr val="CCECFF"/>
                </a:solidFill>
                <a:round/>
                <a:headEnd/>
                <a:tailEnd/>
              </a:ln>
              <a:effectLst>
                <a:outerShdw dist="20000" dir="5400000" rotWithShape="0">
                  <a:srgbClr val="000000">
                    <a:alpha val="37999"/>
                  </a:srgbClr>
                </a:outerShdw>
              </a:effectLst>
            </p:spPr>
            <p:txBody>
              <a:bodyPr wrap="none" anchor="ctr"/>
              <a:lstStyle/>
              <a:p>
                <a:pPr algn="ctr" eaLnBrk="0" hangingPunct="0">
                  <a:defRPr/>
                </a:pPr>
                <a:endParaRPr lang="en-US">
                  <a:solidFill>
                    <a:srgbClr val="990033"/>
                  </a:solidFill>
                </a:endParaRPr>
              </a:p>
            </p:txBody>
          </p:sp>
          <p:grpSp>
            <p:nvGrpSpPr>
              <p:cNvPr id="15369" name="Group 76"/>
              <p:cNvGrpSpPr>
                <a:grpSpLocks/>
              </p:cNvGrpSpPr>
              <p:nvPr/>
            </p:nvGrpSpPr>
            <p:grpSpPr bwMode="auto">
              <a:xfrm>
                <a:off x="1296" y="2352"/>
                <a:ext cx="363" cy="373"/>
                <a:chOff x="2078" y="1680"/>
                <a:chExt cx="1615" cy="1615"/>
              </a:xfrm>
            </p:grpSpPr>
            <p:sp>
              <p:nvSpPr>
                <p:cNvPr id="15370" name="Oval 77"/>
                <p:cNvSpPr>
                  <a:spLocks noChangeArrowheads="1"/>
                </p:cNvSpPr>
                <p:nvPr/>
              </p:nvSpPr>
              <p:spPr bwMode="gray">
                <a:xfrm>
                  <a:off x="2078" y="1680"/>
                  <a:ext cx="1615" cy="1615"/>
                </a:xfrm>
                <a:prstGeom prst="ellipse">
                  <a:avLst/>
                </a:prstGeom>
                <a:solidFill>
                  <a:srgbClr val="CCECFF"/>
                </a:solidFill>
                <a:ln w="57150" algn="ctr">
                  <a:solidFill>
                    <a:srgbClr val="CCECFF"/>
                  </a:solidFill>
                  <a:round/>
                  <a:headEnd/>
                  <a:tailEnd/>
                </a:ln>
              </p:spPr>
              <p:txBody>
                <a:bodyPr wrap="none" anchor="ctr"/>
                <a:lstStyle/>
                <a:p>
                  <a:endParaRPr lang="en-US" sz="1400">
                    <a:solidFill>
                      <a:srgbClr val="990033"/>
                    </a:solidFill>
                    <a:cs typeface="Arial" charset="0"/>
                  </a:endParaRPr>
                </a:p>
              </p:txBody>
            </p:sp>
            <p:sp>
              <p:nvSpPr>
                <p:cNvPr id="15371" name="Oval 78"/>
                <p:cNvSpPr>
                  <a:spLocks noChangeArrowheads="1"/>
                </p:cNvSpPr>
                <p:nvPr/>
              </p:nvSpPr>
              <p:spPr bwMode="gray">
                <a:xfrm>
                  <a:off x="2170" y="1771"/>
                  <a:ext cx="1430" cy="1430"/>
                </a:xfrm>
                <a:prstGeom prst="ellipse">
                  <a:avLst/>
                </a:prstGeom>
                <a:solidFill>
                  <a:srgbClr val="CCECFF"/>
                </a:solidFill>
                <a:ln w="9525" algn="ctr">
                  <a:solidFill>
                    <a:srgbClr val="CCECFF"/>
                  </a:solidFill>
                  <a:round/>
                  <a:headEnd/>
                  <a:tailEnd/>
                </a:ln>
              </p:spPr>
              <p:txBody>
                <a:bodyPr wrap="none" anchor="ctr"/>
                <a:lstStyle/>
                <a:p>
                  <a:endParaRPr lang="en-US" sz="1400">
                    <a:solidFill>
                      <a:srgbClr val="990033"/>
                    </a:solidFill>
                    <a:cs typeface="Arial" charset="0"/>
                  </a:endParaRPr>
                </a:p>
              </p:txBody>
            </p:sp>
            <p:sp>
              <p:nvSpPr>
                <p:cNvPr id="15372" name="Oval 79"/>
                <p:cNvSpPr>
                  <a:spLocks noChangeArrowheads="1"/>
                </p:cNvSpPr>
                <p:nvPr/>
              </p:nvSpPr>
              <p:spPr bwMode="gray">
                <a:xfrm>
                  <a:off x="2300" y="1906"/>
                  <a:ext cx="546" cy="1180"/>
                </a:xfrm>
                <a:prstGeom prst="ellipse">
                  <a:avLst/>
                </a:prstGeom>
                <a:solidFill>
                  <a:srgbClr val="CCECFF"/>
                </a:solidFill>
                <a:ln w="38100" algn="ctr">
                  <a:solidFill>
                    <a:srgbClr val="CCECFF"/>
                  </a:solidFill>
                  <a:round/>
                  <a:headEnd/>
                  <a:tailEnd/>
                </a:ln>
              </p:spPr>
              <p:txBody>
                <a:bodyPr wrap="none" anchor="ctr">
                  <a:spAutoFit/>
                </a:bodyPr>
                <a:lstStyle/>
                <a:p>
                  <a:endParaRPr lang="en-US" sz="1400">
                    <a:solidFill>
                      <a:srgbClr val="990033"/>
                    </a:solidFill>
                    <a:cs typeface="Arial" charset="0"/>
                  </a:endParaRPr>
                </a:p>
              </p:txBody>
            </p:sp>
            <p:sp>
              <p:nvSpPr>
                <p:cNvPr id="15373" name="Oval 80"/>
                <p:cNvSpPr>
                  <a:spLocks noChangeArrowheads="1"/>
                </p:cNvSpPr>
                <p:nvPr/>
              </p:nvSpPr>
              <p:spPr bwMode="gray">
                <a:xfrm>
                  <a:off x="2300" y="1906"/>
                  <a:ext cx="546" cy="1180"/>
                </a:xfrm>
                <a:prstGeom prst="ellipse">
                  <a:avLst/>
                </a:prstGeom>
                <a:solidFill>
                  <a:srgbClr val="CCECFF"/>
                </a:solidFill>
                <a:ln w="38100" algn="ctr">
                  <a:solidFill>
                    <a:srgbClr val="CCECFF"/>
                  </a:solidFill>
                  <a:round/>
                  <a:headEnd/>
                  <a:tailEnd/>
                </a:ln>
              </p:spPr>
              <p:txBody>
                <a:bodyPr wrap="none" anchor="ctr">
                  <a:spAutoFit/>
                </a:bodyPr>
                <a:lstStyle/>
                <a:p>
                  <a:endParaRPr lang="en-US" sz="1400">
                    <a:solidFill>
                      <a:srgbClr val="990033"/>
                    </a:solidFill>
                    <a:cs typeface="Arial" charset="0"/>
                  </a:endParaRPr>
                </a:p>
              </p:txBody>
            </p:sp>
            <p:sp>
              <p:nvSpPr>
                <p:cNvPr id="15374" name="Oval 81"/>
                <p:cNvSpPr>
                  <a:spLocks noChangeArrowheads="1"/>
                </p:cNvSpPr>
                <p:nvPr/>
              </p:nvSpPr>
              <p:spPr bwMode="gray">
                <a:xfrm>
                  <a:off x="2338" y="1907"/>
                  <a:ext cx="1095" cy="1180"/>
                </a:xfrm>
                <a:prstGeom prst="ellipse">
                  <a:avLst/>
                </a:prstGeom>
                <a:solidFill>
                  <a:srgbClr val="CCECFF"/>
                </a:solidFill>
                <a:ln w="38100" algn="ctr">
                  <a:solidFill>
                    <a:srgbClr val="CCECFF"/>
                  </a:solidFill>
                  <a:round/>
                  <a:headEnd/>
                  <a:tailEnd/>
                </a:ln>
              </p:spPr>
              <p:txBody>
                <a:bodyPr anchor="ctr">
                  <a:spAutoFit/>
                </a:bodyPr>
                <a:lstStyle/>
                <a:p>
                  <a:endParaRPr lang="en-US" sz="1400">
                    <a:solidFill>
                      <a:srgbClr val="990033"/>
                    </a:solidFill>
                    <a:cs typeface="Arial" charset="0"/>
                  </a:endParaRPr>
                </a:p>
              </p:txBody>
            </p:sp>
            <p:sp>
              <p:nvSpPr>
                <p:cNvPr id="155669" name="Oval 82"/>
                <p:cNvSpPr>
                  <a:spLocks noChangeArrowheads="1"/>
                </p:cNvSpPr>
                <p:nvPr/>
              </p:nvSpPr>
              <p:spPr bwMode="gray">
                <a:xfrm>
                  <a:off x="2336" y="1853"/>
                  <a:ext cx="1099" cy="1299"/>
                </a:xfrm>
                <a:prstGeom prst="ellipse">
                  <a:avLst/>
                </a:prstGeom>
                <a:solidFill>
                  <a:srgbClr val="CCECFF"/>
                </a:solidFill>
                <a:ln w="38100" algn="ctr">
                  <a:solidFill>
                    <a:srgbClr val="CCECFF"/>
                  </a:solidFill>
                  <a:round/>
                  <a:headEnd/>
                  <a:tailEnd/>
                </a:ln>
              </p:spPr>
              <p:txBody>
                <a:bodyPr anchor="ctr">
                  <a:spAutoFit/>
                </a:bodyPr>
                <a:lstStyle/>
                <a:p>
                  <a:pPr>
                    <a:defRPr/>
                  </a:pPr>
                  <a:r>
                    <a:rPr lang="en-US" sz="1600">
                      <a:solidFill>
                        <a:srgbClr val="990033"/>
                      </a:solidFill>
                      <a:effectLst>
                        <a:outerShdw blurRad="38100" dist="38100" dir="2700000" algn="tl">
                          <a:srgbClr val="000000"/>
                        </a:outerShdw>
                      </a:effectLst>
                    </a:rPr>
                    <a:t>II</a:t>
                  </a:r>
                </a:p>
              </p:txBody>
            </p:sp>
          </p:grpSp>
        </p:grpSp>
        <p:sp>
          <p:nvSpPr>
            <p:cNvPr id="8" name="Rectangle 7"/>
            <p:cNvSpPr/>
            <p:nvPr/>
          </p:nvSpPr>
          <p:spPr>
            <a:xfrm>
              <a:off x="3783495" y="4739013"/>
              <a:ext cx="6404113" cy="369332"/>
            </a:xfrm>
            <a:prstGeom prst="rect">
              <a:avLst/>
            </a:prstGeom>
          </p:spPr>
          <p:txBody>
            <a:bodyPr wrap="square">
              <a:spAutoFit/>
            </a:bodyPr>
            <a:lstStyle/>
            <a:p>
              <a:pPr algn="ctr"/>
              <a:r>
                <a:rPr lang="en-US" b="1"/>
                <a:t>1.2</a:t>
              </a:r>
              <a:r>
                <a:rPr lang="vi-VN" b="1"/>
                <a:t>. </a:t>
              </a:r>
              <a:r>
                <a:rPr lang="en-US" b="1"/>
                <a:t>L</a:t>
              </a:r>
              <a:r>
                <a:rPr lang="vi-VN" b="1"/>
                <a:t>ãnh đạo đấu tranh giành chính quyền </a:t>
              </a:r>
              <a:r>
                <a:rPr lang="en-US" b="1"/>
                <a:t>(</a:t>
              </a:r>
              <a:r>
                <a:rPr lang="vi-VN" b="1"/>
                <a:t>1930</a:t>
              </a:r>
              <a:r>
                <a:rPr lang="en-US" b="1"/>
                <a:t> </a:t>
              </a:r>
              <a:r>
                <a:rPr lang="vi-VN" b="1"/>
                <a:t>–1945</a:t>
              </a:r>
              <a:r>
                <a:rPr lang="en-US" b="1"/>
                <a:t>)</a:t>
              </a:r>
              <a:endParaRPr lang="en-US"/>
            </a:p>
          </p:txBody>
        </p:sp>
      </p:grpSp>
    </p:spTree>
    <p:extLst>
      <p:ext uri="{BB962C8B-B14F-4D97-AF65-F5344CB8AC3E}">
        <p14:creationId xmlns:p14="http://schemas.microsoft.com/office/powerpoint/2010/main" val="3712030764"/>
      </p:ext>
    </p:extLst>
  </p:cSld>
  <p:clrMapOvr>
    <a:masterClrMapping/>
  </p:clrMapOvr>
  <p:transition>
    <p:cover dir="d"/>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2000" fill="hold"/>
                                        <p:tgtEl>
                                          <p:spTgt spid="2"/>
                                        </p:tgtEl>
                                        <p:attrNameLst>
                                          <p:attrName>ppt_w</p:attrName>
                                        </p:attrNameLst>
                                      </p:cBhvr>
                                      <p:tavLst>
                                        <p:tav tm="0">
                                          <p:val>
                                            <p:strVal val="#ppt_w*2.5"/>
                                          </p:val>
                                        </p:tav>
                                        <p:tav tm="100000">
                                          <p:val>
                                            <p:strVal val="#ppt_w"/>
                                          </p:val>
                                        </p:tav>
                                      </p:tavLst>
                                    </p:anim>
                                    <p:anim calcmode="lin" valueType="num">
                                      <p:cBhvr>
                                        <p:cTn id="8" dur="2000" fill="hold"/>
                                        <p:tgtEl>
                                          <p:spTgt spid="2"/>
                                        </p:tgtEl>
                                        <p:attrNameLst>
                                          <p:attrName>ppt_h</p:attrName>
                                        </p:attrNameLst>
                                      </p:cBhvr>
                                      <p:tavLst>
                                        <p:tav tm="0">
                                          <p:val>
                                            <p:strVal val="#ppt_h"/>
                                          </p:val>
                                        </p:tav>
                                        <p:tav tm="100000">
                                          <p:val>
                                            <p:strVal val="#ppt_h"/>
                                          </p:val>
                                        </p:tav>
                                      </p:tavLst>
                                    </p:anim>
                                    <p:anim calcmode="lin" valueType="num">
                                      <p:cBhvr>
                                        <p:cTn id="9" dur="2000" fill="hold"/>
                                        <p:tgtEl>
                                          <p:spTgt spid="2"/>
                                        </p:tgtEl>
                                        <p:attrNameLst>
                                          <p:attrName>ppt_x</p:attrName>
                                        </p:attrNameLst>
                                      </p:cBhvr>
                                      <p:tavLst>
                                        <p:tav tm="0">
                                          <p:val>
                                            <p:strVal val="#ppt_x-.2"/>
                                          </p:val>
                                        </p:tav>
                                        <p:tav tm="50000">
                                          <p:val>
                                            <p:strVal val="#ppt_x+.1"/>
                                          </p:val>
                                        </p:tav>
                                        <p:tav tm="100000">
                                          <p:val>
                                            <p:strVal val="#ppt_x"/>
                                          </p:val>
                                        </p:tav>
                                      </p:tavLst>
                                    </p:anim>
                                    <p:anim calcmode="lin" valueType="num">
                                      <p:cBhvr>
                                        <p:cTn id="10" dur="2000" fill="hold"/>
                                        <p:tgtEl>
                                          <p:spTgt spid="2"/>
                                        </p:tgtEl>
                                        <p:attrNameLst>
                                          <p:attrName>ppt_y</p:attrName>
                                        </p:attrNameLst>
                                      </p:cBhvr>
                                      <p:tavLst>
                                        <p:tav tm="0">
                                          <p:val>
                                            <p:strVal val="#ppt_y+1"/>
                                          </p:val>
                                        </p:tav>
                                        <p:tav tm="50000">
                                          <p:val>
                                            <p:strVal val="#ppt_y+.5"/>
                                          </p:val>
                                        </p:tav>
                                        <p:tav tm="100000">
                                          <p:val>
                                            <p:strVal val="#ppt_y"/>
                                          </p:val>
                                        </p:tav>
                                      </p:tavLst>
                                    </p:anim>
                                    <p:animEffect transition="in" filter="fade">
                                      <p:cBhvr>
                                        <p:cTn id="11"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6" name="WordArt 2"/>
          <p:cNvSpPr>
            <a:spLocks noChangeArrowheads="1" noChangeShapeType="1" noTextEdit="1"/>
          </p:cNvSpPr>
          <p:nvPr/>
        </p:nvSpPr>
        <p:spPr bwMode="auto">
          <a:xfrm>
            <a:off x="2438401" y="1828800"/>
            <a:ext cx="7759700" cy="2971800"/>
          </a:xfrm>
          <a:prstGeom prst="rect">
            <a:avLst/>
          </a:prstGeom>
        </p:spPr>
        <p:txBody>
          <a:bodyPr wrap="none" fromWordArt="1">
            <a:prstTxWarp prst="textSlantUp">
              <a:avLst>
                <a:gd name="adj" fmla="val 71431"/>
              </a:avLst>
            </a:prstTxWarp>
          </a:bodyPr>
          <a:lstStyle/>
          <a:p>
            <a:pPr algn="ctr"/>
            <a:r>
              <a:rPr lang="vi-VN" sz="3600" kern="10">
                <a:ln w="9525" cap="sq">
                  <a:solidFill>
                    <a:srgbClr val="CC99FF"/>
                  </a:solidFill>
                  <a:round/>
                  <a:headEnd type="none" w="sm" len="sm"/>
                  <a:tailEnd type="none" w="sm" len="sm"/>
                </a:ln>
                <a:gradFill rotWithShape="0">
                  <a:gsLst>
                    <a:gs pos="0">
                      <a:srgbClr val="6600CC"/>
                    </a:gs>
                    <a:gs pos="100000">
                      <a:srgbClr val="CC00CC"/>
                    </a:gs>
                  </a:gsLst>
                  <a:lin ang="5400000" scaled="1"/>
                </a:gradFill>
                <a:effectLst>
                  <a:outerShdw dist="53882" dir="2700000" algn="ctr" rotWithShape="0">
                    <a:srgbClr val="9999FF">
                      <a:alpha val="80000"/>
                    </a:srgbClr>
                  </a:outerShdw>
                </a:effectLst>
              </a:rPr>
              <a:t>Xu hướng cải cách</a:t>
            </a:r>
            <a:endParaRPr lang="en-US" sz="3600" kern="10">
              <a:ln w="9525" cap="sq">
                <a:solidFill>
                  <a:srgbClr val="CC99FF"/>
                </a:solidFill>
                <a:round/>
                <a:headEnd type="none" w="sm" len="sm"/>
                <a:tailEnd type="none" w="sm" len="sm"/>
              </a:ln>
              <a:gradFill rotWithShape="0">
                <a:gsLst>
                  <a:gs pos="0">
                    <a:srgbClr val="6600CC"/>
                  </a:gs>
                  <a:gs pos="100000">
                    <a:srgbClr val="CC00CC"/>
                  </a:gs>
                </a:gsLst>
                <a:lin ang="5400000" scaled="1"/>
              </a:gradFill>
              <a:effectLst>
                <a:outerShdw dist="53882" dir="2700000" algn="ctr" rotWithShape="0">
                  <a:srgbClr val="9999FF">
                    <a:alpha val="80000"/>
                  </a:srgbClr>
                </a:outerShdw>
              </a:effectLst>
              <a:latin typeface=".VnTime"/>
            </a:endParaRPr>
          </a:p>
        </p:txBody>
      </p:sp>
      <p:grpSp>
        <p:nvGrpSpPr>
          <p:cNvPr id="210947" name="Group 3"/>
          <p:cNvGrpSpPr>
            <a:grpSpLocks/>
          </p:cNvGrpSpPr>
          <p:nvPr/>
        </p:nvGrpSpPr>
        <p:grpSpPr bwMode="auto">
          <a:xfrm>
            <a:off x="3657600" y="1676401"/>
            <a:ext cx="5384800" cy="4514850"/>
            <a:chOff x="1719" y="912"/>
            <a:chExt cx="2544" cy="2844"/>
          </a:xfrm>
        </p:grpSpPr>
        <p:sp>
          <p:nvSpPr>
            <p:cNvPr id="210948" name="Rectangle 4"/>
            <p:cNvSpPr>
              <a:spLocks noChangeArrowheads="1"/>
            </p:cNvSpPr>
            <p:nvPr/>
          </p:nvSpPr>
          <p:spPr bwMode="auto">
            <a:xfrm>
              <a:off x="1719" y="3504"/>
              <a:ext cx="2544" cy="252"/>
            </a:xfrm>
            <a:prstGeom prst="rect">
              <a:avLst/>
            </a:prstGeom>
            <a:noFill/>
            <a:ln w="38100" cap="sq">
              <a:solidFill>
                <a:schemeClr val="hlink"/>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fr-FR" sz="2000" b="1">
                  <a:effectLst>
                    <a:outerShdw blurRad="38100" dist="38100" dir="2700000" algn="tl">
                      <a:srgbClr val="C0C0C0"/>
                    </a:outerShdw>
                  </a:effectLst>
                  <a:latin typeface="Times New Roman" pitchFamily="18" charset="0"/>
                </a:rPr>
                <a:t>Nhà yêu nước Phan Ch</a:t>
              </a:r>
              <a:r>
                <a:rPr lang="fr-FR" b="1">
                  <a:effectLst>
                    <a:outerShdw blurRad="38100" dist="38100" dir="2700000" algn="tl">
                      <a:srgbClr val="C0C0C0"/>
                    </a:outerShdw>
                  </a:effectLst>
                </a:rPr>
                <a:t>u</a:t>
              </a:r>
              <a:r>
                <a:rPr lang="fr-FR" sz="2000" b="1">
                  <a:effectLst>
                    <a:outerShdw blurRad="38100" dist="38100" dir="2700000" algn="tl">
                      <a:srgbClr val="C0C0C0"/>
                    </a:outerShdw>
                  </a:effectLst>
                  <a:latin typeface="Times New Roman" pitchFamily="18" charset="0"/>
                </a:rPr>
                <a:t> Trinh (1872 – 1926)</a:t>
              </a:r>
              <a:endParaRPr lang="en-US" sz="2000" b="1">
                <a:effectLst>
                  <a:outerShdw blurRad="38100" dist="38100" dir="2700000" algn="tl">
                    <a:srgbClr val="C0C0C0"/>
                  </a:outerShdw>
                </a:effectLst>
                <a:latin typeface="Times New Roman" pitchFamily="18" charset="0"/>
              </a:endParaRPr>
            </a:p>
          </p:txBody>
        </p:sp>
        <p:pic>
          <p:nvPicPr>
            <p:cNvPr id="210949" name="Picture 5" descr="Phan Chu Trinh"/>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64" y="912"/>
              <a:ext cx="1791" cy="2448"/>
            </a:xfrm>
            <a:prstGeom prst="rect">
              <a:avLst/>
            </a:prstGeom>
            <a:noFill/>
            <a:ln w="76200">
              <a:solidFill>
                <a:srgbClr val="FFFFCC"/>
              </a:solidFill>
              <a:miter lim="800000"/>
              <a:headEnd/>
              <a:tailEnd/>
            </a:ln>
            <a:extLst>
              <a:ext uri="{909E8E84-426E-40DD-AFC4-6F175D3DCCD1}">
                <a14:hiddenFill xmlns:a14="http://schemas.microsoft.com/office/drawing/2010/main">
                  <a:solidFill>
                    <a:srgbClr val="FFFFFF"/>
                  </a:solidFill>
                </a14:hiddenFill>
              </a:ext>
            </a:extLst>
          </p:spPr>
        </p:pic>
      </p:grpSp>
      <p:sp>
        <p:nvSpPr>
          <p:cNvPr id="210950" name="WordArt 6" descr="C03-22-1508"/>
          <p:cNvSpPr>
            <a:spLocks noChangeArrowheads="1" noChangeShapeType="1" noTextEdit="1"/>
          </p:cNvSpPr>
          <p:nvPr/>
        </p:nvSpPr>
        <p:spPr bwMode="auto">
          <a:xfrm>
            <a:off x="1016001" y="2971800"/>
            <a:ext cx="10909300" cy="1239838"/>
          </a:xfrm>
          <a:prstGeom prst="rect">
            <a:avLst/>
          </a:prstGeom>
          <a:extLst>
            <a:ext uri="{91240B29-F687-4F45-9708-019B960494DF}">
              <a14:hiddenLine xmlns:a14="http://schemas.microsoft.com/office/drawing/2010/main" w="9525" cap="sq">
                <a:solidFill>
                  <a:srgbClr val="000000"/>
                </a:solidFill>
                <a:round/>
                <a:headEnd type="none" w="sm" len="sm"/>
                <a:tailEnd type="none" w="sm" len="sm"/>
              </a14:hiddenLine>
            </a:ext>
          </a:extLst>
        </p:spPr>
        <p:txBody>
          <a:bodyPr wrap="none" fromWordArt="1">
            <a:prstTxWarp prst="textWave1">
              <a:avLst>
                <a:gd name="adj1" fmla="val 20644"/>
                <a:gd name="adj2" fmla="val 0"/>
              </a:avLst>
            </a:prstTxWarp>
          </a:bodyPr>
          <a:lstStyle/>
          <a:p>
            <a:pPr algn="ctr"/>
            <a:r>
              <a:rPr lang="vi-VN" sz="3200" b="1" kern="10">
                <a:blipFill dpi="0" rotWithShape="0">
                  <a:blip r:embed="rId3"/>
                  <a:srcRect/>
                  <a:stretch>
                    <a:fillRect/>
                  </a:stretch>
                </a:blipFill>
                <a:effectLst>
                  <a:prstShdw prst="shdw17" dist="17961" dir="2700000">
                    <a:srgbClr val="FFFFFF">
                      <a:gamma/>
                      <a:shade val="60000"/>
                      <a:invGamma/>
                    </a:srgbClr>
                  </a:prstShdw>
                </a:effectLst>
                <a:latin typeface="Times New Roman"/>
                <a:cs typeface="Times New Roman"/>
              </a:rPr>
              <a:t>"Chẳng khác gì đến xin giặc rủ lòng thương"</a:t>
            </a:r>
            <a:endParaRPr lang="en-US" sz="3200" b="1" kern="10">
              <a:blipFill dpi="0" rotWithShape="0">
                <a:blip r:embed="rId3"/>
                <a:srcRect/>
                <a:stretch>
                  <a:fillRect/>
                </a:stretch>
              </a:blipFill>
              <a:effectLst>
                <a:prstShdw prst="shdw17" dist="17961" dir="2700000">
                  <a:srgbClr val="FFFFFF">
                    <a:gamma/>
                    <a:shade val="60000"/>
                    <a:invGamma/>
                  </a:srgbClr>
                </a:prstShdw>
              </a:effectLst>
              <a:latin typeface="Times New Roman"/>
              <a:cs typeface="Times New Roman"/>
            </a:endParaRPr>
          </a:p>
        </p:txBody>
      </p:sp>
      <p:sp>
        <p:nvSpPr>
          <p:cNvPr id="210955" name="Text Box 11"/>
          <p:cNvSpPr txBox="1">
            <a:spLocks noChangeArrowheads="1"/>
          </p:cNvSpPr>
          <p:nvPr/>
        </p:nvSpPr>
        <p:spPr bwMode="ltGray">
          <a:xfrm>
            <a:off x="2196790" y="304800"/>
            <a:ext cx="649001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sz="3200" b="1"/>
              <a:t>Phong trào Duy Tân</a:t>
            </a:r>
          </a:p>
        </p:txBody>
      </p:sp>
    </p:spTree>
    <p:extLst>
      <p:ext uri="{BB962C8B-B14F-4D97-AF65-F5344CB8AC3E}">
        <p14:creationId xmlns:p14="http://schemas.microsoft.com/office/powerpoint/2010/main" val="280487068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0" fill="hold" grpId="0" nodeType="clickEffect">
                                  <p:stCondLst>
                                    <p:cond delay="0"/>
                                  </p:stCondLst>
                                  <p:childTnLst>
                                    <p:set>
                                      <p:cBhvr>
                                        <p:cTn id="6" dur="1" fill="hold">
                                          <p:stCondLst>
                                            <p:cond delay="0"/>
                                          </p:stCondLst>
                                        </p:cTn>
                                        <p:tgtEl>
                                          <p:spTgt spid="210946"/>
                                        </p:tgtEl>
                                        <p:attrNameLst>
                                          <p:attrName>style.visibility</p:attrName>
                                        </p:attrNameLst>
                                      </p:cBhvr>
                                      <p:to>
                                        <p:strVal val="visible"/>
                                      </p:to>
                                    </p:set>
                                    <p:anim calcmode="lin" valueType="num">
                                      <p:cBhvr>
                                        <p:cTn id="7" dur="1000" fill="hold"/>
                                        <p:tgtEl>
                                          <p:spTgt spid="210946"/>
                                        </p:tgtEl>
                                        <p:attrNameLst>
                                          <p:attrName>ppt_w</p:attrName>
                                        </p:attrNameLst>
                                      </p:cBhvr>
                                      <p:tavLst>
                                        <p:tav tm="0">
                                          <p:val>
                                            <p:fltVal val="0"/>
                                          </p:val>
                                        </p:tav>
                                        <p:tav tm="100000">
                                          <p:val>
                                            <p:strVal val="#ppt_w"/>
                                          </p:val>
                                        </p:tav>
                                      </p:tavLst>
                                    </p:anim>
                                    <p:anim calcmode="lin" valueType="num">
                                      <p:cBhvr>
                                        <p:cTn id="8" dur="1000" fill="hold"/>
                                        <p:tgtEl>
                                          <p:spTgt spid="210946"/>
                                        </p:tgtEl>
                                        <p:attrNameLst>
                                          <p:attrName>ppt_h</p:attrName>
                                        </p:attrNameLst>
                                      </p:cBhvr>
                                      <p:tavLst>
                                        <p:tav tm="0">
                                          <p:val>
                                            <p:fltVal val="0"/>
                                          </p:val>
                                        </p:tav>
                                        <p:tav tm="100000">
                                          <p:val>
                                            <p:strVal val="#ppt_h"/>
                                          </p:val>
                                        </p:tav>
                                      </p:tavLst>
                                    </p:anim>
                                    <p:animEffect transition="in" filter="fade">
                                      <p:cBhvr>
                                        <p:cTn id="9" dur="1000"/>
                                        <p:tgtEl>
                                          <p:spTgt spid="210946"/>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22" presetClass="entr" presetSubtype="1" fill="hold" nodeType="clickEffect">
                                  <p:stCondLst>
                                    <p:cond delay="0"/>
                                  </p:stCondLst>
                                  <p:childTnLst>
                                    <p:set>
                                      <p:cBhvr>
                                        <p:cTn id="13" dur="1" fill="hold">
                                          <p:stCondLst>
                                            <p:cond delay="0"/>
                                          </p:stCondLst>
                                        </p:cTn>
                                        <p:tgtEl>
                                          <p:spTgt spid="210947"/>
                                        </p:tgtEl>
                                        <p:attrNameLst>
                                          <p:attrName>style.visibility</p:attrName>
                                        </p:attrNameLst>
                                      </p:cBhvr>
                                      <p:to>
                                        <p:strVal val="visible"/>
                                      </p:to>
                                    </p:set>
                                    <p:animEffect transition="in" filter="wipe(up)">
                                      <p:cBhvr>
                                        <p:cTn id="14" dur="500"/>
                                        <p:tgtEl>
                                          <p:spTgt spid="210947"/>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210950"/>
                                        </p:tgtEl>
                                        <p:attrNameLst>
                                          <p:attrName>style.visibility</p:attrName>
                                        </p:attrNameLst>
                                      </p:cBhvr>
                                      <p:to>
                                        <p:strVal val="visible"/>
                                      </p:to>
                                    </p:set>
                                    <p:animEffect transition="in" filter="wipe(left)">
                                      <p:cBhvr>
                                        <p:cTn id="19" dur="500"/>
                                        <p:tgtEl>
                                          <p:spTgt spid="2109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0946" grpId="0" animBg="1"/>
      <p:bldP spid="210950"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2" name="Rectangle 2"/>
          <p:cNvSpPr>
            <a:spLocks noGrp="1" noChangeArrowheads="1"/>
          </p:cNvSpPr>
          <p:nvPr>
            <p:ph type="title"/>
          </p:nvPr>
        </p:nvSpPr>
        <p:spPr/>
        <p:txBody>
          <a:bodyPr/>
          <a:lstStyle/>
          <a:p>
            <a:pPr algn="l"/>
            <a:r>
              <a:rPr lang="en-US"/>
              <a:t>Tóm lại:</a:t>
            </a:r>
          </a:p>
        </p:txBody>
      </p:sp>
      <p:sp>
        <p:nvSpPr>
          <p:cNvPr id="245763" name="Rectangle 3"/>
          <p:cNvSpPr>
            <a:spLocks noGrp="1" noChangeArrowheads="1"/>
          </p:cNvSpPr>
          <p:nvPr>
            <p:ph type="body" idx="1"/>
          </p:nvPr>
        </p:nvSpPr>
        <p:spPr>
          <a:xfrm>
            <a:off x="508000" y="914400"/>
            <a:ext cx="2438400" cy="381000"/>
          </a:xfrm>
        </p:spPr>
        <p:txBody>
          <a:bodyPr>
            <a:normAutofit lnSpcReduction="10000"/>
          </a:bodyPr>
          <a:lstStyle/>
          <a:p>
            <a:pPr algn="just">
              <a:lnSpc>
                <a:spcPct val="80000"/>
              </a:lnSpc>
              <a:buClr>
                <a:schemeClr val="tx1"/>
              </a:buClr>
              <a:buFont typeface="Wingdings" pitchFamily="2" charset="2"/>
              <a:buChar char="Ø"/>
            </a:pPr>
            <a:r>
              <a:rPr lang="en-US" sz="2400" b="0">
                <a:solidFill>
                  <a:schemeClr val="tx1"/>
                </a:solidFill>
                <a:latin typeface="Times New Roman" pitchFamily="18" charset="0"/>
              </a:rPr>
              <a:t>Mục tiêu:</a:t>
            </a:r>
          </a:p>
        </p:txBody>
      </p:sp>
      <p:sp>
        <p:nvSpPr>
          <p:cNvPr id="245764" name="Text Box 4"/>
          <p:cNvSpPr txBox="1">
            <a:spLocks noChangeArrowheads="1"/>
          </p:cNvSpPr>
          <p:nvPr/>
        </p:nvSpPr>
        <p:spPr bwMode="ltGray">
          <a:xfrm>
            <a:off x="203200" y="3276601"/>
            <a:ext cx="26416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sz="2800" b="1" u="sng">
                <a:latin typeface="Times New Roman" pitchFamily="18" charset="0"/>
              </a:rPr>
              <a:t>Ý nghĩa</a:t>
            </a:r>
          </a:p>
        </p:txBody>
      </p:sp>
      <p:sp>
        <p:nvSpPr>
          <p:cNvPr id="245766" name="Text Box 6"/>
          <p:cNvSpPr txBox="1">
            <a:spLocks noChangeArrowheads="1"/>
          </p:cNvSpPr>
          <p:nvPr/>
        </p:nvSpPr>
        <p:spPr bwMode="ltGray">
          <a:xfrm>
            <a:off x="1219200" y="3886200"/>
            <a:ext cx="10566400"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spcBef>
                <a:spcPct val="50000"/>
              </a:spcBef>
              <a:buFont typeface="Wingdings" pitchFamily="2" charset="2"/>
              <a:buChar char="Ø"/>
            </a:pPr>
            <a:r>
              <a:rPr lang="en-US" sz="2400">
                <a:latin typeface="Times New Roman" pitchFamily="18" charset="0"/>
              </a:rPr>
              <a:t> Thể hiện sự tiếp nối truyền thống yêu nước, kiên cường bất khuất vì độc lập tự do của dân tộc Việt Nam.</a:t>
            </a:r>
          </a:p>
          <a:p>
            <a:pPr algn="just">
              <a:spcBef>
                <a:spcPct val="50000"/>
              </a:spcBef>
              <a:buFont typeface="Wingdings" pitchFamily="2" charset="2"/>
              <a:buChar char="Ø"/>
            </a:pPr>
            <a:r>
              <a:rPr lang="en-US" sz="2400">
                <a:latin typeface="Times New Roman" pitchFamily="18" charset="0"/>
              </a:rPr>
              <a:t> Tạo điều kiện thuận lợi cho việc tiếp nhận CN Mác – Lênin, quan điểm cách mạng Hồ Chí Minh</a:t>
            </a:r>
          </a:p>
          <a:p>
            <a:pPr algn="just">
              <a:spcBef>
                <a:spcPct val="50000"/>
              </a:spcBef>
              <a:buFont typeface="Wingdings" pitchFamily="2" charset="2"/>
              <a:buChar char="Ø"/>
            </a:pPr>
            <a:r>
              <a:rPr lang="en-US" sz="2400">
                <a:latin typeface="Times New Roman" pitchFamily="18" charset="0"/>
              </a:rPr>
              <a:t> Là một trong 3 nhân tố dẫn đến sự ra đời của Đảng Cộng sản Việt Nam</a:t>
            </a:r>
          </a:p>
        </p:txBody>
      </p:sp>
      <p:sp>
        <p:nvSpPr>
          <p:cNvPr id="245768" name="Text Box 8"/>
          <p:cNvSpPr txBox="1">
            <a:spLocks noChangeArrowheads="1"/>
          </p:cNvSpPr>
          <p:nvPr/>
        </p:nvSpPr>
        <p:spPr bwMode="ltGray">
          <a:xfrm>
            <a:off x="3854451" y="914400"/>
            <a:ext cx="406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2400">
                <a:latin typeface="Times New Roman" pitchFamily="18" charset="0"/>
              </a:rPr>
              <a:t>Giành độc lập dân tộc</a:t>
            </a:r>
          </a:p>
        </p:txBody>
      </p:sp>
      <p:sp>
        <p:nvSpPr>
          <p:cNvPr id="245769" name="Text Box 9"/>
          <p:cNvSpPr txBox="1">
            <a:spLocks noChangeArrowheads="1"/>
          </p:cNvSpPr>
          <p:nvPr/>
        </p:nvSpPr>
        <p:spPr bwMode="ltGray">
          <a:xfrm>
            <a:off x="3822700" y="1547814"/>
            <a:ext cx="7112000"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80000"/>
              </a:lnSpc>
              <a:spcBef>
                <a:spcPct val="20000"/>
              </a:spcBef>
              <a:buClr>
                <a:schemeClr val="accent2"/>
              </a:buClr>
              <a:buFont typeface="Wingdings" pitchFamily="2" charset="2"/>
              <a:buNone/>
            </a:pPr>
            <a:r>
              <a:rPr lang="en-US" sz="2400">
                <a:latin typeface="Times New Roman" pitchFamily="18" charset="0"/>
              </a:rPr>
              <a:t>Các cuộc đấu tranh đều thất bại</a:t>
            </a:r>
          </a:p>
        </p:txBody>
      </p:sp>
      <p:sp>
        <p:nvSpPr>
          <p:cNvPr id="245770" name="Text Box 10"/>
          <p:cNvSpPr txBox="1">
            <a:spLocks noChangeArrowheads="1"/>
          </p:cNvSpPr>
          <p:nvPr/>
        </p:nvSpPr>
        <p:spPr bwMode="ltGray">
          <a:xfrm>
            <a:off x="4311651" y="2190751"/>
            <a:ext cx="7061200" cy="9787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80000"/>
              </a:lnSpc>
              <a:spcBef>
                <a:spcPct val="20000"/>
              </a:spcBef>
              <a:buClr>
                <a:schemeClr val="accent2"/>
              </a:buClr>
              <a:buFont typeface="Wingdings" pitchFamily="2" charset="2"/>
              <a:buNone/>
            </a:pPr>
            <a:r>
              <a:rPr lang="en-US" sz="2400">
                <a:latin typeface="Times New Roman" pitchFamily="18" charset="0"/>
              </a:rPr>
              <a:t>Hạn chế về giai cấp (phong kiến, tư sản), đường lối chính trị, hệ thống tổ chức thiếu chặt chẽ, chưa tập hợp được rộng rãi lực lượng của dân tộc.</a:t>
            </a:r>
          </a:p>
        </p:txBody>
      </p:sp>
      <p:sp>
        <p:nvSpPr>
          <p:cNvPr id="245771" name="Text Box 11"/>
          <p:cNvSpPr txBox="1">
            <a:spLocks noChangeArrowheads="1"/>
          </p:cNvSpPr>
          <p:nvPr/>
        </p:nvSpPr>
        <p:spPr bwMode="ltGray">
          <a:xfrm>
            <a:off x="495300" y="1524000"/>
            <a:ext cx="2336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Clr>
                <a:schemeClr val="tx1"/>
              </a:buClr>
              <a:buFont typeface="Wingdings" pitchFamily="2" charset="2"/>
              <a:buChar char="Ø"/>
            </a:pPr>
            <a:r>
              <a:rPr lang="en-US" sz="2400">
                <a:latin typeface="Times New Roman" pitchFamily="18" charset="0"/>
              </a:rPr>
              <a:t>Kết quả</a:t>
            </a:r>
          </a:p>
        </p:txBody>
      </p:sp>
      <p:sp>
        <p:nvSpPr>
          <p:cNvPr id="245772" name="Text Box 12"/>
          <p:cNvSpPr txBox="1">
            <a:spLocks noChangeArrowheads="1"/>
          </p:cNvSpPr>
          <p:nvPr/>
        </p:nvSpPr>
        <p:spPr bwMode="ltGray">
          <a:xfrm>
            <a:off x="508000" y="2133600"/>
            <a:ext cx="2946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spcBef>
                <a:spcPct val="20000"/>
              </a:spcBef>
              <a:buClr>
                <a:schemeClr val="tx1"/>
              </a:buClr>
              <a:buFont typeface="Wingdings" pitchFamily="2" charset="2"/>
              <a:buChar char="Ø"/>
            </a:pPr>
            <a:r>
              <a:rPr lang="en-US" sz="2400">
                <a:latin typeface="Times New Roman" pitchFamily="18" charset="0"/>
              </a:rPr>
              <a:t>Nguyên nhân:</a:t>
            </a:r>
          </a:p>
        </p:txBody>
      </p:sp>
      <p:sp>
        <p:nvSpPr>
          <p:cNvPr id="245773" name="Line 13"/>
          <p:cNvSpPr>
            <a:spLocks noChangeShapeType="1"/>
          </p:cNvSpPr>
          <p:nvPr/>
        </p:nvSpPr>
        <p:spPr bwMode="ltGray">
          <a:xfrm>
            <a:off x="2946400" y="1152525"/>
            <a:ext cx="9144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45774" name="Line 14"/>
          <p:cNvSpPr>
            <a:spLocks noChangeShapeType="1"/>
          </p:cNvSpPr>
          <p:nvPr/>
        </p:nvSpPr>
        <p:spPr bwMode="ltGray">
          <a:xfrm>
            <a:off x="2870200" y="1752600"/>
            <a:ext cx="9144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45775" name="Line 15"/>
          <p:cNvSpPr>
            <a:spLocks noChangeShapeType="1"/>
          </p:cNvSpPr>
          <p:nvPr/>
        </p:nvSpPr>
        <p:spPr bwMode="ltGray">
          <a:xfrm>
            <a:off x="3308351" y="2395538"/>
            <a:ext cx="9144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Tree>
    <p:extLst>
      <p:ext uri="{BB962C8B-B14F-4D97-AF65-F5344CB8AC3E}">
        <p14:creationId xmlns:p14="http://schemas.microsoft.com/office/powerpoint/2010/main" val="9249936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245773"/>
                                        </p:tgtEl>
                                        <p:attrNameLst>
                                          <p:attrName>style.visibility</p:attrName>
                                        </p:attrNameLst>
                                      </p:cBhvr>
                                      <p:to>
                                        <p:strVal val="visible"/>
                                      </p:to>
                                    </p:set>
                                    <p:animEffect transition="in" filter="checkerboard(across)">
                                      <p:cBhvr>
                                        <p:cTn id="7" dur="500"/>
                                        <p:tgtEl>
                                          <p:spTgt spid="245773"/>
                                        </p:tgtEl>
                                      </p:cBhvr>
                                    </p:animEffect>
                                  </p:childTnLst>
                                </p:cTn>
                              </p:par>
                              <p:par>
                                <p:cTn id="8" presetID="5" presetClass="entr" presetSubtype="10" fill="hold" grpId="0" nodeType="withEffect">
                                  <p:stCondLst>
                                    <p:cond delay="0"/>
                                  </p:stCondLst>
                                  <p:childTnLst>
                                    <p:set>
                                      <p:cBhvr>
                                        <p:cTn id="9" dur="1" fill="hold">
                                          <p:stCondLst>
                                            <p:cond delay="0"/>
                                          </p:stCondLst>
                                        </p:cTn>
                                        <p:tgtEl>
                                          <p:spTgt spid="245768"/>
                                        </p:tgtEl>
                                        <p:attrNameLst>
                                          <p:attrName>style.visibility</p:attrName>
                                        </p:attrNameLst>
                                      </p:cBhvr>
                                      <p:to>
                                        <p:strVal val="visible"/>
                                      </p:to>
                                    </p:set>
                                    <p:animEffect transition="in" filter="checkerboard(across)">
                                      <p:cBhvr>
                                        <p:cTn id="10" dur="500"/>
                                        <p:tgtEl>
                                          <p:spTgt spid="245768"/>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5" presetClass="entr" presetSubtype="10" fill="hold" grpId="0" nodeType="clickEffect">
                                  <p:stCondLst>
                                    <p:cond delay="0"/>
                                  </p:stCondLst>
                                  <p:childTnLst>
                                    <p:set>
                                      <p:cBhvr>
                                        <p:cTn id="14" dur="1" fill="hold">
                                          <p:stCondLst>
                                            <p:cond delay="0"/>
                                          </p:stCondLst>
                                        </p:cTn>
                                        <p:tgtEl>
                                          <p:spTgt spid="245774"/>
                                        </p:tgtEl>
                                        <p:attrNameLst>
                                          <p:attrName>style.visibility</p:attrName>
                                        </p:attrNameLst>
                                      </p:cBhvr>
                                      <p:to>
                                        <p:strVal val="visible"/>
                                      </p:to>
                                    </p:set>
                                    <p:animEffect transition="in" filter="checkerboard(across)">
                                      <p:cBhvr>
                                        <p:cTn id="15" dur="500"/>
                                        <p:tgtEl>
                                          <p:spTgt spid="245774"/>
                                        </p:tgtEl>
                                      </p:cBhvr>
                                    </p:animEffect>
                                  </p:childTnLst>
                                </p:cTn>
                              </p:par>
                              <p:par>
                                <p:cTn id="16" presetID="5" presetClass="entr" presetSubtype="10" fill="hold" grpId="0" nodeType="withEffect">
                                  <p:stCondLst>
                                    <p:cond delay="0"/>
                                  </p:stCondLst>
                                  <p:childTnLst>
                                    <p:set>
                                      <p:cBhvr>
                                        <p:cTn id="17" dur="1" fill="hold">
                                          <p:stCondLst>
                                            <p:cond delay="0"/>
                                          </p:stCondLst>
                                        </p:cTn>
                                        <p:tgtEl>
                                          <p:spTgt spid="245769"/>
                                        </p:tgtEl>
                                        <p:attrNameLst>
                                          <p:attrName>style.visibility</p:attrName>
                                        </p:attrNameLst>
                                      </p:cBhvr>
                                      <p:to>
                                        <p:strVal val="visible"/>
                                      </p:to>
                                    </p:set>
                                    <p:animEffect transition="in" filter="checkerboard(across)">
                                      <p:cBhvr>
                                        <p:cTn id="18" dur="500"/>
                                        <p:tgtEl>
                                          <p:spTgt spid="245769"/>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5" presetClass="entr" presetSubtype="10" fill="hold" grpId="0" nodeType="clickEffect">
                                  <p:stCondLst>
                                    <p:cond delay="0"/>
                                  </p:stCondLst>
                                  <p:childTnLst>
                                    <p:set>
                                      <p:cBhvr>
                                        <p:cTn id="22" dur="1" fill="hold">
                                          <p:stCondLst>
                                            <p:cond delay="0"/>
                                          </p:stCondLst>
                                        </p:cTn>
                                        <p:tgtEl>
                                          <p:spTgt spid="245775"/>
                                        </p:tgtEl>
                                        <p:attrNameLst>
                                          <p:attrName>style.visibility</p:attrName>
                                        </p:attrNameLst>
                                      </p:cBhvr>
                                      <p:to>
                                        <p:strVal val="visible"/>
                                      </p:to>
                                    </p:set>
                                    <p:animEffect transition="in" filter="checkerboard(across)">
                                      <p:cBhvr>
                                        <p:cTn id="23" dur="500"/>
                                        <p:tgtEl>
                                          <p:spTgt spid="245775"/>
                                        </p:tgtEl>
                                      </p:cBhvr>
                                    </p:animEffect>
                                  </p:childTnLst>
                                </p:cTn>
                              </p:par>
                              <p:par>
                                <p:cTn id="24" presetID="5" presetClass="entr" presetSubtype="10" fill="hold" grpId="0" nodeType="withEffect">
                                  <p:stCondLst>
                                    <p:cond delay="0"/>
                                  </p:stCondLst>
                                  <p:childTnLst>
                                    <p:set>
                                      <p:cBhvr>
                                        <p:cTn id="25" dur="1" fill="hold">
                                          <p:stCondLst>
                                            <p:cond delay="0"/>
                                          </p:stCondLst>
                                        </p:cTn>
                                        <p:tgtEl>
                                          <p:spTgt spid="245770"/>
                                        </p:tgtEl>
                                        <p:attrNameLst>
                                          <p:attrName>style.visibility</p:attrName>
                                        </p:attrNameLst>
                                      </p:cBhvr>
                                      <p:to>
                                        <p:strVal val="visible"/>
                                      </p:to>
                                    </p:set>
                                    <p:animEffect transition="in" filter="checkerboard(across)">
                                      <p:cBhvr>
                                        <p:cTn id="26" dur="500"/>
                                        <p:tgtEl>
                                          <p:spTgt spid="245770"/>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5" presetClass="entr" presetSubtype="10" fill="hold" grpId="0" nodeType="clickEffect">
                                  <p:stCondLst>
                                    <p:cond delay="0"/>
                                  </p:stCondLst>
                                  <p:childTnLst>
                                    <p:set>
                                      <p:cBhvr>
                                        <p:cTn id="30" dur="1" fill="hold">
                                          <p:stCondLst>
                                            <p:cond delay="0"/>
                                          </p:stCondLst>
                                        </p:cTn>
                                        <p:tgtEl>
                                          <p:spTgt spid="245764"/>
                                        </p:tgtEl>
                                        <p:attrNameLst>
                                          <p:attrName>style.visibility</p:attrName>
                                        </p:attrNameLst>
                                      </p:cBhvr>
                                      <p:to>
                                        <p:strVal val="visible"/>
                                      </p:to>
                                    </p:set>
                                    <p:animEffect transition="in" filter="checkerboard(across)">
                                      <p:cBhvr>
                                        <p:cTn id="31" dur="500"/>
                                        <p:tgtEl>
                                          <p:spTgt spid="245764"/>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5" presetClass="entr" presetSubtype="10" fill="hold" nodeType="clickEffect">
                                  <p:stCondLst>
                                    <p:cond delay="0"/>
                                  </p:stCondLst>
                                  <p:childTnLst>
                                    <p:set>
                                      <p:cBhvr>
                                        <p:cTn id="35" dur="1" fill="hold">
                                          <p:stCondLst>
                                            <p:cond delay="0"/>
                                          </p:stCondLst>
                                        </p:cTn>
                                        <p:tgtEl>
                                          <p:spTgt spid="245766">
                                            <p:txEl>
                                              <p:pRg st="0" end="0"/>
                                            </p:txEl>
                                          </p:spTgt>
                                        </p:tgtEl>
                                        <p:attrNameLst>
                                          <p:attrName>style.visibility</p:attrName>
                                        </p:attrNameLst>
                                      </p:cBhvr>
                                      <p:to>
                                        <p:strVal val="visible"/>
                                      </p:to>
                                    </p:set>
                                    <p:animEffect transition="in" filter="checkerboard(across)">
                                      <p:cBhvr>
                                        <p:cTn id="36" dur="500"/>
                                        <p:tgtEl>
                                          <p:spTgt spid="245766">
                                            <p:txEl>
                                              <p:pRg st="0" end="0"/>
                                            </p:txEl>
                                          </p:spTgt>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5" presetClass="entr" presetSubtype="10" fill="hold" nodeType="clickEffect">
                                  <p:stCondLst>
                                    <p:cond delay="0"/>
                                  </p:stCondLst>
                                  <p:childTnLst>
                                    <p:set>
                                      <p:cBhvr>
                                        <p:cTn id="40" dur="1" fill="hold">
                                          <p:stCondLst>
                                            <p:cond delay="0"/>
                                          </p:stCondLst>
                                        </p:cTn>
                                        <p:tgtEl>
                                          <p:spTgt spid="245766">
                                            <p:txEl>
                                              <p:pRg st="1" end="1"/>
                                            </p:txEl>
                                          </p:spTgt>
                                        </p:tgtEl>
                                        <p:attrNameLst>
                                          <p:attrName>style.visibility</p:attrName>
                                        </p:attrNameLst>
                                      </p:cBhvr>
                                      <p:to>
                                        <p:strVal val="visible"/>
                                      </p:to>
                                    </p:set>
                                    <p:animEffect transition="in" filter="checkerboard(across)">
                                      <p:cBhvr>
                                        <p:cTn id="41" dur="500"/>
                                        <p:tgtEl>
                                          <p:spTgt spid="245766">
                                            <p:txEl>
                                              <p:pRg st="1" end="1"/>
                                            </p:txEl>
                                          </p:spTgt>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5" presetClass="entr" presetSubtype="10" fill="hold" nodeType="clickEffect">
                                  <p:stCondLst>
                                    <p:cond delay="0"/>
                                  </p:stCondLst>
                                  <p:childTnLst>
                                    <p:set>
                                      <p:cBhvr>
                                        <p:cTn id="45" dur="1" fill="hold">
                                          <p:stCondLst>
                                            <p:cond delay="0"/>
                                          </p:stCondLst>
                                        </p:cTn>
                                        <p:tgtEl>
                                          <p:spTgt spid="245766">
                                            <p:txEl>
                                              <p:pRg st="2" end="2"/>
                                            </p:txEl>
                                          </p:spTgt>
                                        </p:tgtEl>
                                        <p:attrNameLst>
                                          <p:attrName>style.visibility</p:attrName>
                                        </p:attrNameLst>
                                      </p:cBhvr>
                                      <p:to>
                                        <p:strVal val="visible"/>
                                      </p:to>
                                    </p:set>
                                    <p:animEffect transition="in" filter="checkerboard(across)">
                                      <p:cBhvr>
                                        <p:cTn id="46" dur="500"/>
                                        <p:tgtEl>
                                          <p:spTgt spid="24576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764" grpId="0"/>
      <p:bldP spid="245768" grpId="0"/>
      <p:bldP spid="245769" grpId="0"/>
      <p:bldP spid="245770" grpId="0"/>
      <p:bldP spid="245773" grpId="0" animBg="1"/>
      <p:bldP spid="245774" grpId="0" animBg="1"/>
      <p:bldP spid="245775"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8114" name="Group 2"/>
          <p:cNvGrpSpPr>
            <a:grpSpLocks/>
          </p:cNvGrpSpPr>
          <p:nvPr/>
        </p:nvGrpSpPr>
        <p:grpSpPr bwMode="auto">
          <a:xfrm>
            <a:off x="203200" y="838200"/>
            <a:ext cx="11582400" cy="5867400"/>
            <a:chOff x="96" y="528"/>
            <a:chExt cx="5472" cy="3696"/>
          </a:xfrm>
        </p:grpSpPr>
        <p:grpSp>
          <p:nvGrpSpPr>
            <p:cNvPr id="218115" name="Group 3"/>
            <p:cNvGrpSpPr>
              <a:grpSpLocks/>
            </p:cNvGrpSpPr>
            <p:nvPr/>
          </p:nvGrpSpPr>
          <p:grpSpPr bwMode="auto">
            <a:xfrm>
              <a:off x="96" y="2928"/>
              <a:ext cx="2112" cy="1296"/>
              <a:chOff x="240" y="2448"/>
              <a:chExt cx="2688" cy="1536"/>
            </a:xfrm>
          </p:grpSpPr>
          <p:sp>
            <p:nvSpPr>
              <p:cNvPr id="218116" name="Rectangle 4"/>
              <p:cNvSpPr>
                <a:spLocks noChangeArrowheads="1"/>
              </p:cNvSpPr>
              <p:nvPr/>
            </p:nvSpPr>
            <p:spPr bwMode="auto">
              <a:xfrm>
                <a:off x="240" y="2448"/>
                <a:ext cx="2688" cy="1536"/>
              </a:xfrm>
              <a:prstGeom prst="rect">
                <a:avLst/>
              </a:prstGeom>
              <a:solidFill>
                <a:schemeClr val="folHlink"/>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218117" name="Picture 5" descr="CangnhaRong"/>
              <p:cNvPicPr>
                <a:picLocks noChangeAspect="1" noChangeArrowheads="1"/>
              </p:cNvPicPr>
              <p:nvPr/>
            </p:nvPicPr>
            <p:blipFill>
              <a:blip r:embed="rId2" cstate="print">
                <a:extLst>
                  <a:ext uri="{28A0092B-C50C-407E-A947-70E740481C1C}">
                    <a14:useLocalDpi xmlns:a14="http://schemas.microsoft.com/office/drawing/2010/main" val="0"/>
                  </a:ext>
                </a:extLst>
              </a:blip>
              <a:srcRect t="2632" r="1257" b="4565"/>
              <a:stretch>
                <a:fillRect/>
              </a:stretch>
            </p:blipFill>
            <p:spPr bwMode="auto">
              <a:xfrm>
                <a:off x="356" y="2547"/>
                <a:ext cx="2466" cy="1327"/>
              </a:xfrm>
              <a:prstGeom prst="rect">
                <a:avLst/>
              </a:prstGeom>
              <a:noFill/>
              <a:ln w="57150">
                <a:solidFill>
                  <a:srgbClr val="CC0000"/>
                </a:solidFill>
                <a:miter lim="800000"/>
                <a:headEnd/>
                <a:tailEnd/>
              </a:ln>
              <a:extLst>
                <a:ext uri="{909E8E84-426E-40DD-AFC4-6F175D3DCCD1}">
                  <a14:hiddenFill xmlns:a14="http://schemas.microsoft.com/office/drawing/2010/main">
                    <a:solidFill>
                      <a:srgbClr val="FFFFFF"/>
                    </a:solidFill>
                  </a14:hiddenFill>
                </a:ext>
              </a:extLst>
            </p:spPr>
          </p:pic>
        </p:grpSp>
        <p:sp>
          <p:nvSpPr>
            <p:cNvPr id="218118" name="AutoShape 6" descr="Latutso"/>
            <p:cNvSpPr>
              <a:spLocks noChangeArrowheads="1"/>
            </p:cNvSpPr>
            <p:nvPr/>
          </p:nvSpPr>
          <p:spPr bwMode="auto">
            <a:xfrm>
              <a:off x="720" y="1344"/>
              <a:ext cx="2928" cy="1392"/>
            </a:xfrm>
            <a:prstGeom prst="wedgeEllipseCallout">
              <a:avLst>
                <a:gd name="adj1" fmla="val -45287"/>
                <a:gd name="adj2" fmla="val 97343"/>
              </a:avLst>
            </a:prstGeom>
            <a:blipFill dpi="0" rotWithShape="1">
              <a:blip r:embed="rId3"/>
              <a:srcRect/>
              <a:stretch>
                <a:fillRect/>
              </a:stretch>
            </a:blipFill>
            <a:ln>
              <a:noFill/>
            </a:ln>
            <a:effectLst>
              <a:outerShdw dist="107763" dir="18900000" algn="ctr" rotWithShape="0">
                <a:srgbClr val="808080">
                  <a:alpha val="50000"/>
                </a:srgbClr>
              </a:outerShdw>
            </a:effectLst>
            <a:extLst>
              <a:ext uri="{91240B29-F687-4F45-9708-019B960494DF}">
                <a14:hiddenLine xmlns:a14="http://schemas.microsoft.com/office/drawing/2010/main" w="12700" cap="sq">
                  <a:solidFill>
                    <a:schemeClr val="bg1"/>
                  </a:solidFill>
                  <a:miter lim="800000"/>
                  <a:headEnd type="none" w="sm" len="sm"/>
                  <a:tailEnd type="none" w="sm" len="sm"/>
                </a14:hiddenLine>
              </a:ext>
            </a:extLst>
          </p:spPr>
          <p:txBody>
            <a:bodyPr anchor="ctr"/>
            <a:lstStyle/>
            <a:p>
              <a:pPr algn="ctr"/>
              <a:endParaRPr lang="vi-VN" sz="2400"/>
            </a:p>
          </p:txBody>
        </p:sp>
        <p:pic>
          <p:nvPicPr>
            <p:cNvPr id="218119" name="Picture 7" descr="BAC HO 2"/>
            <p:cNvPicPr>
              <a:picLocks noChangeAspect="1" noChangeArrowheads="1"/>
            </p:cNvPicPr>
            <p:nvPr/>
          </p:nvPicPr>
          <p:blipFill>
            <a:blip r:embed="rId4">
              <a:extLst>
                <a:ext uri="{28A0092B-C50C-407E-A947-70E740481C1C}">
                  <a14:useLocalDpi xmlns:a14="http://schemas.microsoft.com/office/drawing/2010/main" val="0"/>
                </a:ext>
              </a:extLst>
            </a:blip>
            <a:srcRect l="1714" t="9377" r="1898" b="13306"/>
            <a:stretch>
              <a:fillRect/>
            </a:stretch>
          </p:blipFill>
          <p:spPr bwMode="auto">
            <a:xfrm>
              <a:off x="3264" y="528"/>
              <a:ext cx="2304" cy="1440"/>
            </a:xfrm>
            <a:prstGeom prst="rect">
              <a:avLst/>
            </a:prstGeom>
            <a:noFill/>
            <a:ln w="57150">
              <a:solidFill>
                <a:srgbClr val="FF99FF"/>
              </a:solidFill>
              <a:miter lim="800000"/>
              <a:headEnd/>
              <a:tailEnd/>
            </a:ln>
            <a:extLst>
              <a:ext uri="{909E8E84-426E-40DD-AFC4-6F175D3DCCD1}">
                <a14:hiddenFill xmlns:a14="http://schemas.microsoft.com/office/drawing/2010/main">
                  <a:solidFill>
                    <a:srgbClr val="FFFFFF"/>
                  </a:solidFill>
                </a14:hiddenFill>
              </a:ext>
            </a:extLst>
          </p:spPr>
        </p:pic>
      </p:grpSp>
      <p:sp>
        <p:nvSpPr>
          <p:cNvPr id="218120" name="Cloud"/>
          <p:cNvSpPr>
            <a:spLocks noChangeAspect="1" noEditPoints="1" noChangeArrowheads="1"/>
          </p:cNvSpPr>
          <p:nvPr/>
        </p:nvSpPr>
        <p:spPr bwMode="auto">
          <a:xfrm>
            <a:off x="2743200" y="2895600"/>
            <a:ext cx="9448800" cy="3733800"/>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rgbClr val="FFFFCC"/>
          </a:solidFill>
          <a:ln w="9525">
            <a:solidFill>
              <a:srgbClr val="000000"/>
            </a:solidFill>
            <a:miter lim="800000"/>
            <a:headEnd/>
            <a:tailEnd/>
          </a:ln>
          <a:effectLst>
            <a:outerShdw dist="107763" dir="2700000" algn="ctr" rotWithShape="0">
              <a:srgbClr val="808080"/>
            </a:outerShdw>
          </a:effectLst>
        </p:spPr>
        <p:txBody>
          <a:bodyPr/>
          <a:lstStyle/>
          <a:p>
            <a:pPr algn="ctr"/>
            <a:r>
              <a:rPr lang="en-US" sz="2400" b="1">
                <a:latin typeface="Times New Roman" pitchFamily="18" charset="0"/>
              </a:rPr>
              <a:t>Ngày 5/6/1911 tại bến cảng Nhà Rồng, người thanh niên yêu nước Nguyễn Tất Thành đã lên chiếc t</a:t>
            </a:r>
            <a:r>
              <a:rPr lang="en-US" b="1"/>
              <a:t>à</a:t>
            </a:r>
            <a:r>
              <a:rPr lang="en-US" sz="2400" b="1">
                <a:latin typeface="Times New Roman" pitchFamily="18" charset="0"/>
              </a:rPr>
              <a:t>u buôn của Pháp </a:t>
            </a:r>
          </a:p>
          <a:p>
            <a:pPr algn="ctr"/>
            <a:r>
              <a:rPr lang="en-US" sz="2400" b="1">
                <a:latin typeface="Times New Roman" pitchFamily="18" charset="0"/>
              </a:rPr>
              <a:t>(Latutsơ Tơrêvin) </a:t>
            </a:r>
          </a:p>
          <a:p>
            <a:pPr algn="ctr"/>
            <a:r>
              <a:rPr lang="en-US" sz="2400" b="1">
                <a:solidFill>
                  <a:srgbClr val="FF3300"/>
                </a:solidFill>
                <a:latin typeface="Times New Roman" pitchFamily="18" charset="0"/>
              </a:rPr>
              <a:t>Sang Phương Tây </a:t>
            </a:r>
          </a:p>
          <a:p>
            <a:pPr algn="ctr"/>
            <a:r>
              <a:rPr lang="en-US" sz="2400" b="1">
                <a:latin typeface="Times New Roman" pitchFamily="18" charset="0"/>
              </a:rPr>
              <a:t>tìm đường cứu nước</a:t>
            </a:r>
          </a:p>
        </p:txBody>
      </p:sp>
      <p:sp>
        <p:nvSpPr>
          <p:cNvPr id="18" name="Title 1"/>
          <p:cNvSpPr>
            <a:spLocks/>
          </p:cNvSpPr>
          <p:nvPr/>
        </p:nvSpPr>
        <p:spPr bwMode="auto">
          <a:xfrm>
            <a:off x="2169458" y="116541"/>
            <a:ext cx="8836795"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sz="2400" b="1">
                <a:solidFill>
                  <a:srgbClr val="003399"/>
                </a:solidFill>
                <a:latin typeface="Times New Roman" pitchFamily="18" charset="0"/>
              </a:rPr>
              <a:t>1.1.2. </a:t>
            </a:r>
            <a:r>
              <a:rPr lang="en-US" sz="2400" b="1" err="1">
                <a:solidFill>
                  <a:srgbClr val="003399"/>
                </a:solidFill>
                <a:latin typeface="Times New Roman" pitchFamily="18" charset="0"/>
              </a:rPr>
              <a:t>Nguyễn</a:t>
            </a:r>
            <a:r>
              <a:rPr lang="en-US" sz="2400" b="1">
                <a:solidFill>
                  <a:srgbClr val="003399"/>
                </a:solidFill>
                <a:latin typeface="Times New Roman" pitchFamily="18" charset="0"/>
              </a:rPr>
              <a:t> </a:t>
            </a:r>
            <a:r>
              <a:rPr lang="en-US" sz="2400" b="1" err="1">
                <a:solidFill>
                  <a:srgbClr val="003399"/>
                </a:solidFill>
                <a:latin typeface="Times New Roman" pitchFamily="18" charset="0"/>
              </a:rPr>
              <a:t>Ái</a:t>
            </a:r>
            <a:r>
              <a:rPr lang="en-US" sz="2400" b="1">
                <a:solidFill>
                  <a:srgbClr val="003399"/>
                </a:solidFill>
                <a:latin typeface="Times New Roman" pitchFamily="18" charset="0"/>
              </a:rPr>
              <a:t> </a:t>
            </a:r>
            <a:r>
              <a:rPr lang="en-US" sz="2400" b="1" err="1">
                <a:solidFill>
                  <a:srgbClr val="003399"/>
                </a:solidFill>
                <a:latin typeface="Times New Roman" pitchFamily="18" charset="0"/>
              </a:rPr>
              <a:t>Quốc</a:t>
            </a:r>
            <a:r>
              <a:rPr lang="en-US" sz="2400" b="1">
                <a:solidFill>
                  <a:srgbClr val="003399"/>
                </a:solidFill>
                <a:latin typeface="Times New Roman" pitchFamily="18" charset="0"/>
              </a:rPr>
              <a:t> </a:t>
            </a:r>
            <a:r>
              <a:rPr lang="en-US" sz="2400" b="1" err="1">
                <a:solidFill>
                  <a:srgbClr val="003399"/>
                </a:solidFill>
                <a:latin typeface="Times New Roman" pitchFamily="18" charset="0"/>
              </a:rPr>
              <a:t>chuẩn</a:t>
            </a:r>
            <a:r>
              <a:rPr lang="en-US" sz="2400" b="1">
                <a:solidFill>
                  <a:srgbClr val="003399"/>
                </a:solidFill>
                <a:latin typeface="Times New Roman" pitchFamily="18" charset="0"/>
              </a:rPr>
              <a:t> </a:t>
            </a:r>
            <a:r>
              <a:rPr lang="en-US" sz="2400" b="1" err="1">
                <a:solidFill>
                  <a:srgbClr val="003399"/>
                </a:solidFill>
                <a:latin typeface="Times New Roman" pitchFamily="18" charset="0"/>
              </a:rPr>
              <a:t>bị</a:t>
            </a:r>
            <a:r>
              <a:rPr lang="en-US" sz="2400" b="1">
                <a:solidFill>
                  <a:srgbClr val="003399"/>
                </a:solidFill>
                <a:latin typeface="Times New Roman" pitchFamily="18" charset="0"/>
              </a:rPr>
              <a:t> </a:t>
            </a:r>
            <a:r>
              <a:rPr lang="en-US" sz="2400" b="1" err="1">
                <a:solidFill>
                  <a:srgbClr val="003399"/>
                </a:solidFill>
                <a:latin typeface="Times New Roman" pitchFamily="18" charset="0"/>
              </a:rPr>
              <a:t>các</a:t>
            </a:r>
            <a:r>
              <a:rPr lang="en-US" sz="2400" b="1">
                <a:solidFill>
                  <a:srgbClr val="003399"/>
                </a:solidFill>
                <a:latin typeface="Times New Roman" pitchFamily="18" charset="0"/>
              </a:rPr>
              <a:t> </a:t>
            </a:r>
            <a:r>
              <a:rPr lang="vi-VN" sz="2400" b="1">
                <a:solidFill>
                  <a:srgbClr val="003399"/>
                </a:solidFill>
                <a:latin typeface="Times New Roman" pitchFamily="18" charset="0"/>
              </a:rPr>
              <a:t>đ</a:t>
            </a:r>
            <a:r>
              <a:rPr lang="en-US" sz="2400" b="1" err="1">
                <a:solidFill>
                  <a:srgbClr val="003399"/>
                </a:solidFill>
                <a:latin typeface="Times New Roman" pitchFamily="18" charset="0"/>
              </a:rPr>
              <a:t>iều</a:t>
            </a:r>
            <a:r>
              <a:rPr lang="en-US" sz="2400" b="1">
                <a:solidFill>
                  <a:srgbClr val="003399"/>
                </a:solidFill>
                <a:latin typeface="Times New Roman" pitchFamily="18" charset="0"/>
              </a:rPr>
              <a:t> </a:t>
            </a:r>
            <a:r>
              <a:rPr lang="en-US" sz="2400" b="1" err="1">
                <a:solidFill>
                  <a:srgbClr val="003399"/>
                </a:solidFill>
                <a:latin typeface="Times New Roman" pitchFamily="18" charset="0"/>
              </a:rPr>
              <a:t>kiện</a:t>
            </a:r>
            <a:r>
              <a:rPr lang="en-US" sz="2400" b="1">
                <a:solidFill>
                  <a:srgbClr val="003399"/>
                </a:solidFill>
                <a:latin typeface="Times New Roman" pitchFamily="18" charset="0"/>
              </a:rPr>
              <a:t> </a:t>
            </a:r>
            <a:r>
              <a:rPr lang="vi-VN" sz="2400" b="1">
                <a:solidFill>
                  <a:srgbClr val="003399"/>
                </a:solidFill>
                <a:latin typeface="Times New Roman" pitchFamily="18" charset="0"/>
              </a:rPr>
              <a:t>để</a:t>
            </a:r>
            <a:r>
              <a:rPr lang="en-US" sz="2400" b="1">
                <a:solidFill>
                  <a:srgbClr val="003399"/>
                </a:solidFill>
                <a:latin typeface="Times New Roman" pitchFamily="18" charset="0"/>
              </a:rPr>
              <a:t> </a:t>
            </a:r>
            <a:r>
              <a:rPr lang="en-US" sz="2400" b="1" err="1">
                <a:solidFill>
                  <a:srgbClr val="003399"/>
                </a:solidFill>
                <a:latin typeface="Times New Roman" pitchFamily="18" charset="0"/>
              </a:rPr>
              <a:t>thành</a:t>
            </a:r>
            <a:r>
              <a:rPr lang="en-US" sz="2400" b="1">
                <a:solidFill>
                  <a:srgbClr val="003399"/>
                </a:solidFill>
                <a:latin typeface="Times New Roman" pitchFamily="18" charset="0"/>
              </a:rPr>
              <a:t> </a:t>
            </a:r>
            <a:r>
              <a:rPr lang="en-US" sz="2400" b="1" err="1">
                <a:solidFill>
                  <a:srgbClr val="003399"/>
                </a:solidFill>
                <a:latin typeface="Times New Roman" pitchFamily="18" charset="0"/>
              </a:rPr>
              <a:t>lập</a:t>
            </a:r>
            <a:r>
              <a:rPr lang="en-US" sz="2400" b="1">
                <a:solidFill>
                  <a:srgbClr val="003399"/>
                </a:solidFill>
                <a:latin typeface="Times New Roman" pitchFamily="18" charset="0"/>
              </a:rPr>
              <a:t> </a:t>
            </a:r>
            <a:r>
              <a:rPr lang="en-US" sz="2400" b="1" err="1">
                <a:solidFill>
                  <a:srgbClr val="003399"/>
                </a:solidFill>
                <a:latin typeface="Times New Roman" pitchFamily="18" charset="0"/>
              </a:rPr>
              <a:t>Đảng</a:t>
            </a:r>
            <a:endParaRPr lang="en-US" sz="2400" b="1">
              <a:solidFill>
                <a:srgbClr val="003399"/>
              </a:solidFill>
              <a:latin typeface="Times New Roman" pitchFamily="18" charset="0"/>
            </a:endParaRPr>
          </a:p>
        </p:txBody>
      </p:sp>
    </p:spTree>
    <p:extLst>
      <p:ext uri="{BB962C8B-B14F-4D97-AF65-F5344CB8AC3E}">
        <p14:creationId xmlns:p14="http://schemas.microsoft.com/office/powerpoint/2010/main" val="302395798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218114"/>
                                        </p:tgtEl>
                                        <p:attrNameLst>
                                          <p:attrName>style.visibility</p:attrName>
                                        </p:attrNameLst>
                                      </p:cBhvr>
                                      <p:to>
                                        <p:strVal val="visible"/>
                                      </p:to>
                                    </p:set>
                                    <p:animEffect transition="in" filter="wipe(down)">
                                      <p:cBhvr>
                                        <p:cTn id="7" dur="500"/>
                                        <p:tgtEl>
                                          <p:spTgt spid="21811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9" fill="hold" grpId="0" nodeType="clickEffect">
                                  <p:stCondLst>
                                    <p:cond delay="0"/>
                                  </p:stCondLst>
                                  <p:childTnLst>
                                    <p:set>
                                      <p:cBhvr>
                                        <p:cTn id="11" dur="1" fill="hold">
                                          <p:stCondLst>
                                            <p:cond delay="0"/>
                                          </p:stCondLst>
                                        </p:cTn>
                                        <p:tgtEl>
                                          <p:spTgt spid="218120"/>
                                        </p:tgtEl>
                                        <p:attrNameLst>
                                          <p:attrName>style.visibility</p:attrName>
                                        </p:attrNameLst>
                                      </p:cBhvr>
                                      <p:to>
                                        <p:strVal val="visible"/>
                                      </p:to>
                                    </p:set>
                                    <p:anim calcmode="lin" valueType="num">
                                      <p:cBhvr additive="base">
                                        <p:cTn id="12" dur="2000" fill="hold"/>
                                        <p:tgtEl>
                                          <p:spTgt spid="218120"/>
                                        </p:tgtEl>
                                        <p:attrNameLst>
                                          <p:attrName>ppt_x</p:attrName>
                                        </p:attrNameLst>
                                      </p:cBhvr>
                                      <p:tavLst>
                                        <p:tav tm="0">
                                          <p:val>
                                            <p:strVal val="0-#ppt_w/2"/>
                                          </p:val>
                                        </p:tav>
                                        <p:tav tm="100000">
                                          <p:val>
                                            <p:strVal val="#ppt_x"/>
                                          </p:val>
                                        </p:tav>
                                      </p:tavLst>
                                    </p:anim>
                                    <p:anim calcmode="lin" valueType="num">
                                      <p:cBhvr additive="base">
                                        <p:cTn id="13" dur="2000" fill="hold"/>
                                        <p:tgtEl>
                                          <p:spTgt spid="21812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8120"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0" y="762000"/>
            <a:ext cx="11684000" cy="914400"/>
          </a:xfrm>
        </p:spPr>
        <p:txBody>
          <a:bodyPr/>
          <a:lstStyle/>
          <a:p>
            <a:pPr algn="ctr">
              <a:buFont typeface="Wingdings" pitchFamily="2" charset="2"/>
              <a:buNone/>
            </a:pPr>
            <a:r>
              <a:rPr lang="en-US" sz="3600">
                <a:solidFill>
                  <a:srgbClr val="006600"/>
                </a:solidFill>
                <a:latin typeface="Times New Roman" pitchFamily="18" charset="0"/>
              </a:rPr>
              <a:t>	 </a:t>
            </a:r>
            <a:r>
              <a:rPr lang="en-US" sz="2400" b="0">
                <a:solidFill>
                  <a:srgbClr val="006600"/>
                </a:solidFill>
                <a:latin typeface="Times New Roman" pitchFamily="18" charset="0"/>
              </a:rPr>
              <a:t>Phong trào yêu nước theo khuynh hướng vô sản: Trước năm 1925</a:t>
            </a:r>
          </a:p>
        </p:txBody>
      </p:sp>
      <p:sp>
        <p:nvSpPr>
          <p:cNvPr id="4" name="Rectangle 3"/>
          <p:cNvSpPr txBox="1">
            <a:spLocks noChangeArrowheads="1"/>
          </p:cNvSpPr>
          <p:nvPr/>
        </p:nvSpPr>
        <p:spPr bwMode="auto">
          <a:xfrm>
            <a:off x="1422400" y="5257800"/>
            <a:ext cx="10058400" cy="522288"/>
          </a:xfrm>
          <a:prstGeom prst="rect">
            <a:avLst/>
          </a:prstGeom>
          <a:noFill/>
          <a:ln w="9525">
            <a:noFill/>
            <a:miter lim="800000"/>
            <a:headEnd/>
            <a:tailEnd/>
          </a:ln>
          <a:effectLst/>
        </p:spPr>
        <p:txBody>
          <a:bodyPr/>
          <a:lstStyle/>
          <a:p>
            <a:pPr marL="342900" indent="-342900" algn="ctr">
              <a:lnSpc>
                <a:spcPct val="90000"/>
              </a:lnSpc>
              <a:spcBef>
                <a:spcPct val="20000"/>
              </a:spcBef>
              <a:buClr>
                <a:schemeClr val="hlink"/>
              </a:buClr>
              <a:buFont typeface="Wingdings" pitchFamily="2" charset="2"/>
              <a:buNone/>
              <a:defRPr/>
            </a:pPr>
            <a:endParaRPr lang="en-US" sz="1600" b="1" kern="0">
              <a:solidFill>
                <a:srgbClr val="0000FF"/>
              </a:solidFill>
              <a:effectLst>
                <a:outerShdw blurRad="38100" dist="38100" dir="2700000" algn="tl">
                  <a:srgbClr val="000000">
                    <a:alpha val="43137"/>
                  </a:srgbClr>
                </a:outerShdw>
              </a:effectLst>
              <a:latin typeface=".VnVogue" pitchFamily="34" charset="0"/>
            </a:endParaRPr>
          </a:p>
        </p:txBody>
      </p:sp>
      <p:pic>
        <p:nvPicPr>
          <p:cNvPr id="5" name="Picture 4" descr="dau tranh CN buoi dau"/>
          <p:cNvPicPr>
            <a:picLocks noChangeAspect="1" noChangeArrowheads="1"/>
          </p:cNvPicPr>
          <p:nvPr/>
        </p:nvPicPr>
        <p:blipFill>
          <a:blip r:embed="rId2"/>
          <a:srcRect l="1724" t="2107" r="1724" b="3073"/>
          <a:stretch>
            <a:fillRect/>
          </a:stretch>
        </p:blipFill>
        <p:spPr bwMode="auto">
          <a:xfrm>
            <a:off x="6908801" y="1981200"/>
            <a:ext cx="5056855" cy="30480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6" name="Picture 5" descr="lan cong"/>
          <p:cNvPicPr>
            <a:picLocks noChangeAspect="1" noChangeArrowheads="1"/>
          </p:cNvPicPr>
          <p:nvPr/>
        </p:nvPicPr>
        <p:blipFill>
          <a:blip r:embed="rId3">
            <a:grayscl/>
          </a:blip>
          <a:srcRect l="1492" t="1825" r="1492" b="3307"/>
          <a:stretch>
            <a:fillRect/>
          </a:stretch>
        </p:blipFill>
        <p:spPr>
          <a:xfrm>
            <a:off x="406400" y="1981200"/>
            <a:ext cx="5151685" cy="30480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8" name="Title 1"/>
          <p:cNvSpPr txBox="1">
            <a:spLocks/>
          </p:cNvSpPr>
          <p:nvPr/>
        </p:nvSpPr>
        <p:spPr bwMode="black">
          <a:xfrm>
            <a:off x="1016000" y="5334000"/>
            <a:ext cx="10160000" cy="457200"/>
          </a:xfrm>
          <a:prstGeom prst="rect">
            <a:avLst/>
          </a:prstGeom>
          <a:noFill/>
          <a:ln w="9525">
            <a:noFill/>
            <a:miter lim="800000"/>
            <a:headEnd/>
            <a:tailEnd/>
          </a:ln>
          <a:effectLst/>
        </p:spPr>
        <p:txBody>
          <a:bodyPr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fontAlgn="base">
              <a:spcBef>
                <a:spcPct val="0"/>
              </a:spcBef>
              <a:spcAft>
                <a:spcPct val="0"/>
              </a:spcAft>
              <a:defRPr>
                <a:solidFill>
                  <a:schemeClr val="tx1"/>
                </a:solidFill>
                <a:latin typeface="Arial" charset="0"/>
              </a:defRPr>
            </a:lvl6pPr>
            <a:lvl7pPr marL="2971800" indent="-228600" fontAlgn="base">
              <a:spcBef>
                <a:spcPct val="0"/>
              </a:spcBef>
              <a:spcAft>
                <a:spcPct val="0"/>
              </a:spcAft>
              <a:defRPr>
                <a:solidFill>
                  <a:schemeClr val="tx1"/>
                </a:solidFill>
                <a:latin typeface="Arial" charset="0"/>
              </a:defRPr>
            </a:lvl7pPr>
            <a:lvl8pPr marL="3429000" indent="-228600" fontAlgn="base">
              <a:spcBef>
                <a:spcPct val="0"/>
              </a:spcBef>
              <a:spcAft>
                <a:spcPct val="0"/>
              </a:spcAft>
              <a:defRPr>
                <a:solidFill>
                  <a:schemeClr val="tx1"/>
                </a:solidFill>
                <a:latin typeface="Arial" charset="0"/>
              </a:defRPr>
            </a:lvl8pPr>
            <a:lvl9pPr marL="3886200" indent="-228600" fontAlgn="base">
              <a:spcBef>
                <a:spcPct val="0"/>
              </a:spcBef>
              <a:spcAft>
                <a:spcPct val="0"/>
              </a:spcAft>
              <a:defRPr>
                <a:solidFill>
                  <a:schemeClr val="tx1"/>
                </a:solidFill>
                <a:latin typeface="Arial" charset="0"/>
              </a:defRPr>
            </a:lvl9pPr>
          </a:lstStyle>
          <a:p>
            <a:pPr algn="ctr"/>
            <a:r>
              <a:rPr lang="en-US" sz="2000" b="1">
                <a:solidFill>
                  <a:srgbClr val="131354"/>
                </a:solidFill>
                <a:latin typeface="Times New Roman" pitchFamily="18" charset="0"/>
                <a:cs typeface="Times New Roman" pitchFamily="18" charset="0"/>
              </a:rPr>
              <a:t>Các hình thức đấu tranh của công nhân trong giai đoạn tự phát</a:t>
            </a:r>
          </a:p>
        </p:txBody>
      </p:sp>
      <p:sp>
        <p:nvSpPr>
          <p:cNvPr id="181258" name="Oval 10"/>
          <p:cNvSpPr>
            <a:spLocks noChangeArrowheads="1"/>
          </p:cNvSpPr>
          <p:nvPr/>
        </p:nvSpPr>
        <p:spPr bwMode="ltGray">
          <a:xfrm>
            <a:off x="5486400" y="1828800"/>
            <a:ext cx="1727200" cy="3352800"/>
          </a:xfrm>
          <a:prstGeom prst="ellipse">
            <a:avLst/>
          </a:prstGeom>
          <a:solidFill>
            <a:srgbClr val="FFCC00"/>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1260" name="Text Box 12"/>
          <p:cNvSpPr txBox="1">
            <a:spLocks noChangeArrowheads="1"/>
          </p:cNvSpPr>
          <p:nvPr/>
        </p:nvSpPr>
        <p:spPr bwMode="ltGray">
          <a:xfrm>
            <a:off x="5689600" y="2057401"/>
            <a:ext cx="1219200" cy="16312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sz="2000">
                <a:latin typeface="Times New Roman" pitchFamily="18" charset="0"/>
              </a:rPr>
              <a:t>Bãi công đòi tăng lương giảm giờ làm</a:t>
            </a:r>
          </a:p>
        </p:txBody>
      </p:sp>
    </p:spTree>
    <p:extLst>
      <p:ext uri="{BB962C8B-B14F-4D97-AF65-F5344CB8AC3E}">
        <p14:creationId xmlns:p14="http://schemas.microsoft.com/office/powerpoint/2010/main" val="343038030"/>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bwMode="auto">
          <a:xfrm>
            <a:off x="5588000" y="5943600"/>
            <a:ext cx="6604000" cy="914400"/>
          </a:xfrm>
          <a:prstGeom prst="rect">
            <a:avLst/>
          </a:prstGeom>
          <a:noFill/>
          <a:ln w="9525">
            <a:noFill/>
            <a:miter lim="800000"/>
            <a:headEnd/>
            <a:tailEnd/>
          </a:ln>
          <a:effectLst/>
        </p:spPr>
        <p:txBody>
          <a:bodyPr/>
          <a:lstStyle>
            <a:lvl1pPr marL="342900" indent="-342900">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fontAlgn="base">
              <a:spcBef>
                <a:spcPct val="0"/>
              </a:spcBef>
              <a:spcAft>
                <a:spcPct val="0"/>
              </a:spcAft>
              <a:defRPr>
                <a:solidFill>
                  <a:schemeClr val="tx1"/>
                </a:solidFill>
                <a:latin typeface="Arial" charset="0"/>
              </a:defRPr>
            </a:lvl6pPr>
            <a:lvl7pPr marL="2971800" indent="-228600" fontAlgn="base">
              <a:spcBef>
                <a:spcPct val="0"/>
              </a:spcBef>
              <a:spcAft>
                <a:spcPct val="0"/>
              </a:spcAft>
              <a:defRPr>
                <a:solidFill>
                  <a:schemeClr val="tx1"/>
                </a:solidFill>
                <a:latin typeface="Arial" charset="0"/>
              </a:defRPr>
            </a:lvl7pPr>
            <a:lvl8pPr marL="3429000" indent="-228600" fontAlgn="base">
              <a:spcBef>
                <a:spcPct val="0"/>
              </a:spcBef>
              <a:spcAft>
                <a:spcPct val="0"/>
              </a:spcAft>
              <a:defRPr>
                <a:solidFill>
                  <a:schemeClr val="tx1"/>
                </a:solidFill>
                <a:latin typeface="Arial" charset="0"/>
              </a:defRPr>
            </a:lvl8pPr>
            <a:lvl9pPr marL="3886200" indent="-228600" fontAlgn="base">
              <a:spcBef>
                <a:spcPct val="0"/>
              </a:spcBef>
              <a:spcAft>
                <a:spcPct val="0"/>
              </a:spcAft>
              <a:defRPr>
                <a:solidFill>
                  <a:schemeClr val="tx1"/>
                </a:solidFill>
                <a:latin typeface="Arial" charset="0"/>
              </a:defRPr>
            </a:lvl9pPr>
          </a:lstStyle>
          <a:p>
            <a:pPr algn="ctr">
              <a:lnSpc>
                <a:spcPct val="90000"/>
              </a:lnSpc>
              <a:spcBef>
                <a:spcPct val="20000"/>
              </a:spcBef>
              <a:buClr>
                <a:schemeClr val="hlink"/>
              </a:buClr>
              <a:buFont typeface="Wingdings" pitchFamily="2" charset="2"/>
              <a:buNone/>
            </a:pPr>
            <a:r>
              <a:rPr lang="en-US" sz="1400" b="1">
                <a:solidFill>
                  <a:srgbClr val="0000FF"/>
                </a:solidFill>
                <a:latin typeface="Times New Roman" pitchFamily="18" charset="0"/>
                <a:cs typeface="Times New Roman" pitchFamily="18" charset="0"/>
              </a:rPr>
              <a:t>TÔN ĐỨC THẮNG</a:t>
            </a:r>
          </a:p>
          <a:p>
            <a:pPr algn="ctr">
              <a:lnSpc>
                <a:spcPct val="90000"/>
              </a:lnSpc>
              <a:spcBef>
                <a:spcPct val="20000"/>
              </a:spcBef>
              <a:buClr>
                <a:schemeClr val="hlink"/>
              </a:buClr>
              <a:buFont typeface="Wingdings" pitchFamily="2" charset="2"/>
              <a:buNone/>
            </a:pPr>
            <a:r>
              <a:rPr lang="en-US" sz="1400" b="1">
                <a:solidFill>
                  <a:srgbClr val="0000FF"/>
                </a:solidFill>
                <a:latin typeface="Times New Roman" pitchFamily="18" charset="0"/>
                <a:cs typeface="Times New Roman" pitchFamily="18" charset="0"/>
              </a:rPr>
              <a:t>NGƯỜI SÁNG LẬP RA CÔNG HỘI ĐỎ SÀI GÒN </a:t>
            </a:r>
          </a:p>
          <a:p>
            <a:pPr algn="ctr">
              <a:lnSpc>
                <a:spcPct val="90000"/>
              </a:lnSpc>
              <a:spcBef>
                <a:spcPct val="20000"/>
              </a:spcBef>
              <a:buClr>
                <a:schemeClr val="hlink"/>
              </a:buClr>
              <a:buFont typeface="Wingdings" pitchFamily="2" charset="2"/>
              <a:buNone/>
            </a:pPr>
            <a:r>
              <a:rPr lang="en-US" sz="1400" b="1">
                <a:solidFill>
                  <a:srgbClr val="0000FF"/>
                </a:solidFill>
                <a:latin typeface="Times New Roman" pitchFamily="18" charset="0"/>
                <a:cs typeface="Times New Roman" pitchFamily="18" charset="0"/>
              </a:rPr>
              <a:t>TỔ CHỨC CuỘC BÃI CÔNG CỦA CÔNG NHÂN BA SON</a:t>
            </a:r>
          </a:p>
        </p:txBody>
      </p:sp>
      <p:pic>
        <p:nvPicPr>
          <p:cNvPr id="182275" name="Picture 4" descr="TDT_CTQH91955-11196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10400" y="2438401"/>
            <a:ext cx="3149600" cy="3306763"/>
          </a:xfrm>
          <a:prstGeom prst="rect">
            <a:avLst/>
          </a:prstGeom>
          <a:noFill/>
          <a:ln w="57150">
            <a:solidFill>
              <a:srgbClr val="C00000"/>
            </a:solidFill>
            <a:miter lim="800000"/>
            <a:headEnd/>
            <a:tailEnd/>
          </a:ln>
          <a:extLst>
            <a:ext uri="{909E8E84-426E-40DD-AFC4-6F175D3DCCD1}">
              <a14:hiddenFill xmlns:a14="http://schemas.microsoft.com/office/drawing/2010/main">
                <a:solidFill>
                  <a:srgbClr val="FFFFFF"/>
                </a:solidFill>
              </a14:hiddenFill>
            </a:ext>
          </a:extLst>
        </p:spPr>
      </p:pic>
      <p:pic>
        <p:nvPicPr>
          <p:cNvPr id="182276" name="Picture 5" descr="DSC00932"/>
          <p:cNvPicPr>
            <a:picLocks noChangeAspect="1" noChangeArrowheads="1"/>
          </p:cNvPicPr>
          <p:nvPr/>
        </p:nvPicPr>
        <p:blipFill>
          <a:blip r:embed="rId3">
            <a:lum bright="24000" contrast="24000"/>
            <a:grayscl/>
            <a:extLst>
              <a:ext uri="{28A0092B-C50C-407E-A947-70E740481C1C}">
                <a14:useLocalDpi xmlns:a14="http://schemas.microsoft.com/office/drawing/2010/main" val="0"/>
              </a:ext>
            </a:extLst>
          </a:blip>
          <a:srcRect l="24757" t="7594" r="29877" b="13441"/>
          <a:stretch>
            <a:fillRect/>
          </a:stretch>
        </p:blipFill>
        <p:spPr bwMode="auto">
          <a:xfrm>
            <a:off x="1828800" y="2438401"/>
            <a:ext cx="3397251" cy="3324225"/>
          </a:xfrm>
          <a:prstGeom prst="rect">
            <a:avLst/>
          </a:prstGeom>
          <a:noFill/>
          <a:ln w="57150">
            <a:solidFill>
              <a:srgbClr val="C00000"/>
            </a:solidFill>
            <a:miter lim="800000"/>
            <a:headEnd/>
            <a:tailEnd/>
          </a:ln>
          <a:extLst>
            <a:ext uri="{909E8E84-426E-40DD-AFC4-6F175D3DCCD1}">
              <a14:hiddenFill xmlns:a14="http://schemas.microsoft.com/office/drawing/2010/main">
                <a:solidFill>
                  <a:srgbClr val="FFFFFF"/>
                </a:solidFill>
              </a14:hiddenFill>
            </a:ext>
          </a:extLst>
        </p:spPr>
      </p:pic>
      <p:sp>
        <p:nvSpPr>
          <p:cNvPr id="7" name="Rectangle 6"/>
          <p:cNvSpPr>
            <a:spLocks noChangeArrowheads="1"/>
          </p:cNvSpPr>
          <p:nvPr/>
        </p:nvSpPr>
        <p:spPr bwMode="auto">
          <a:xfrm>
            <a:off x="1625600" y="5943600"/>
            <a:ext cx="3600451" cy="630238"/>
          </a:xfrm>
          <a:prstGeom prst="rect">
            <a:avLst/>
          </a:prstGeom>
          <a:noFill/>
          <a:ln w="9525">
            <a:noFill/>
            <a:miter lim="800000"/>
            <a:headEnd/>
            <a:tailEnd/>
          </a:ln>
          <a:effectLst/>
        </p:spPr>
        <p:txBody>
          <a:bodyPr/>
          <a:lstStyle/>
          <a:p>
            <a:pPr marL="381000" indent="-381000" algn="ctr">
              <a:lnSpc>
                <a:spcPct val="90000"/>
              </a:lnSpc>
              <a:spcBef>
                <a:spcPct val="20000"/>
              </a:spcBef>
              <a:buClr>
                <a:schemeClr val="hlink"/>
              </a:buClr>
              <a:buFont typeface="Wingdings" pitchFamily="2" charset="2"/>
              <a:buNone/>
            </a:pPr>
            <a:r>
              <a:rPr lang="en-US" sz="1400" b="1">
                <a:solidFill>
                  <a:srgbClr val="0000FF"/>
                </a:solidFill>
                <a:latin typeface="Times New Roman" pitchFamily="18" charset="0"/>
                <a:cs typeface="Times New Roman" pitchFamily="18" charset="0"/>
              </a:rPr>
              <a:t>ĐỒNG CHÍ TÔN ĐỨC THẮNG</a:t>
            </a:r>
          </a:p>
          <a:p>
            <a:pPr marL="381000" indent="-381000" algn="ctr">
              <a:lnSpc>
                <a:spcPct val="90000"/>
              </a:lnSpc>
              <a:spcBef>
                <a:spcPct val="20000"/>
              </a:spcBef>
              <a:buClr>
                <a:schemeClr val="hlink"/>
              </a:buClr>
              <a:buFont typeface="Wingdings" pitchFamily="2" charset="2"/>
              <a:buNone/>
            </a:pPr>
            <a:r>
              <a:rPr lang="en-US" sz="1400" b="1">
                <a:solidFill>
                  <a:srgbClr val="0000FF"/>
                </a:solidFill>
                <a:latin typeface="Times New Roman" pitchFamily="18" charset="0"/>
                <a:cs typeface="Times New Roman" pitchFamily="18" charset="0"/>
              </a:rPr>
              <a:t>(ẢNH CHỤP LÚC Ở PHÁP)</a:t>
            </a:r>
          </a:p>
        </p:txBody>
      </p:sp>
      <p:sp>
        <p:nvSpPr>
          <p:cNvPr id="3" name="Content Placeholder 2"/>
          <p:cNvSpPr>
            <a:spLocks/>
          </p:cNvSpPr>
          <p:nvPr/>
        </p:nvSpPr>
        <p:spPr bwMode="auto">
          <a:xfrm>
            <a:off x="508000" y="685800"/>
            <a:ext cx="11277600"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lgn="ctr">
              <a:spcBef>
                <a:spcPct val="20000"/>
              </a:spcBef>
              <a:buClr>
                <a:schemeClr val="accent2"/>
              </a:buClr>
              <a:buFont typeface="Wingdings" pitchFamily="2" charset="2"/>
              <a:buNone/>
            </a:pPr>
            <a:r>
              <a:rPr lang="en-US" sz="3600" b="1">
                <a:solidFill>
                  <a:srgbClr val="006600"/>
                </a:solidFill>
                <a:latin typeface="Times New Roman" pitchFamily="18" charset="0"/>
              </a:rPr>
              <a:t>	 </a:t>
            </a:r>
            <a:r>
              <a:rPr lang="en-US" sz="2400">
                <a:solidFill>
                  <a:srgbClr val="006600"/>
                </a:solidFill>
                <a:latin typeface="Times New Roman" pitchFamily="18" charset="0"/>
              </a:rPr>
              <a:t>Phong trào yêu nước theo khuynh hướng vô sản: Sau năm 1925</a:t>
            </a:r>
          </a:p>
        </p:txBody>
      </p:sp>
    </p:spTree>
    <p:extLst>
      <p:ext uri="{BB962C8B-B14F-4D97-AF65-F5344CB8AC3E}">
        <p14:creationId xmlns:p14="http://schemas.microsoft.com/office/powerpoint/2010/main" val="1669531211"/>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3"/>
          <p:cNvSpPr>
            <a:spLocks noChangeArrowheads="1"/>
          </p:cNvSpPr>
          <p:nvPr/>
        </p:nvSpPr>
        <p:spPr bwMode="auto">
          <a:xfrm>
            <a:off x="2925233" y="2464581"/>
            <a:ext cx="6604000" cy="3650273"/>
          </a:xfrm>
          <a:prstGeom prst="rect">
            <a:avLst/>
          </a:prstGeom>
          <a:solidFill>
            <a:srgbClr val="FFFFCC"/>
          </a:solidFill>
          <a:ln>
            <a:headEnd type="none" w="sm" len="sm"/>
            <a:tailEnd type="none" w="sm" len="sm"/>
          </a:ln>
        </p:spPr>
        <p:style>
          <a:lnRef idx="0">
            <a:schemeClr val="accent5"/>
          </a:lnRef>
          <a:fillRef idx="3">
            <a:schemeClr val="accent5"/>
          </a:fillRef>
          <a:effectRef idx="3">
            <a:schemeClr val="accent5"/>
          </a:effectRef>
          <a:fontRef idx="minor">
            <a:schemeClr val="lt1"/>
          </a:fontRef>
        </p:style>
        <p:txBody>
          <a:bodyPr wrap="none" anchor="ctr"/>
          <a:lstStyle/>
          <a:p>
            <a:pPr>
              <a:defRPr/>
            </a:pPr>
            <a:endParaRPr lang="en-US"/>
          </a:p>
        </p:txBody>
      </p:sp>
      <p:sp>
        <p:nvSpPr>
          <p:cNvPr id="183301" name="Rectangle 4"/>
          <p:cNvSpPr>
            <a:spLocks noChangeArrowheads="1"/>
          </p:cNvSpPr>
          <p:nvPr/>
        </p:nvSpPr>
        <p:spPr bwMode="auto">
          <a:xfrm>
            <a:off x="3759201" y="5867400"/>
            <a:ext cx="5568951"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81000" indent="-381000" algn="ctr">
              <a:spcBef>
                <a:spcPct val="20000"/>
              </a:spcBef>
              <a:buClr>
                <a:schemeClr val="hlink"/>
              </a:buClr>
              <a:buFont typeface="Wingdings" pitchFamily="2" charset="2"/>
              <a:buNone/>
            </a:pPr>
            <a:r>
              <a:rPr lang="en-US" sz="1400" b="1" i="1">
                <a:solidFill>
                  <a:srgbClr val="002060"/>
                </a:solidFill>
                <a:latin typeface=".VnBlack" pitchFamily="34" charset="0"/>
                <a:cs typeface="Arial" charset="0"/>
              </a:rPr>
              <a:t>Mét sè cuéc ®Êu tranh tiªu biÓu</a:t>
            </a:r>
            <a:endParaRPr lang="en-US" sz="1400" b="1">
              <a:solidFill>
                <a:srgbClr val="002060"/>
              </a:solidFill>
              <a:latin typeface=".VnBlack" pitchFamily="34" charset="0"/>
              <a:cs typeface="Arial" charset="0"/>
            </a:endParaRPr>
          </a:p>
        </p:txBody>
      </p:sp>
      <p:pic>
        <p:nvPicPr>
          <p:cNvPr id="10" name="Picture 5" descr="DSC0079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54400" y="2438400"/>
            <a:ext cx="5689600" cy="320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6" descr="phu rieng"/>
          <p:cNvPicPr>
            <a:picLocks noChangeAspect="1" noChangeArrowheads="1"/>
          </p:cNvPicPr>
          <p:nvPr/>
        </p:nvPicPr>
        <p:blipFill>
          <a:blip r:embed="rId3">
            <a:lum bright="12000" contrast="12000"/>
            <a:grayscl/>
            <a:extLst>
              <a:ext uri="{28A0092B-C50C-407E-A947-70E740481C1C}">
                <a14:useLocalDpi xmlns:a14="http://schemas.microsoft.com/office/drawing/2010/main" val="0"/>
              </a:ext>
            </a:extLst>
          </a:blip>
          <a:srcRect/>
          <a:stretch>
            <a:fillRect/>
          </a:stretch>
        </p:blipFill>
        <p:spPr bwMode="auto">
          <a:xfrm>
            <a:off x="3454400" y="2514601"/>
            <a:ext cx="5698067" cy="3497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7" descr="nha may soi ND"/>
          <p:cNvPicPr>
            <a:picLocks noChangeAspect="1" noChangeArrowheads="1"/>
          </p:cNvPicPr>
          <p:nvPr/>
        </p:nvPicPr>
        <p:blipFill>
          <a:blip r:embed="rId4">
            <a:lum bright="24000" contrast="12000"/>
            <a:grayscl/>
            <a:extLst>
              <a:ext uri="{28A0092B-C50C-407E-A947-70E740481C1C}">
                <a14:useLocalDpi xmlns:a14="http://schemas.microsoft.com/office/drawing/2010/main" val="0"/>
              </a:ext>
            </a:extLst>
          </a:blip>
          <a:srcRect/>
          <a:stretch>
            <a:fillRect/>
          </a:stretch>
        </p:blipFill>
        <p:spPr bwMode="auto">
          <a:xfrm>
            <a:off x="3352800" y="2514601"/>
            <a:ext cx="5698067" cy="3497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8" descr="600 tho in dcong"/>
          <p:cNvPicPr>
            <a:picLocks noChangeAspect="1" noChangeArrowheads="1"/>
          </p:cNvPicPr>
          <p:nvPr/>
        </p:nvPicPr>
        <p:blipFill>
          <a:blip r:embed="rId5">
            <a:lum bright="18000" contrast="18000"/>
            <a:grayscl/>
            <a:extLst>
              <a:ext uri="{28A0092B-C50C-407E-A947-70E740481C1C}">
                <a14:useLocalDpi xmlns:a14="http://schemas.microsoft.com/office/drawing/2010/main" val="0"/>
              </a:ext>
            </a:extLst>
          </a:blip>
          <a:srcRect/>
          <a:stretch>
            <a:fillRect/>
          </a:stretch>
        </p:blipFill>
        <p:spPr bwMode="auto">
          <a:xfrm>
            <a:off x="3352800" y="2590801"/>
            <a:ext cx="5698067" cy="3497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9" descr="hai phong dinh cong"/>
          <p:cNvPicPr>
            <a:picLocks noChangeAspect="1" noChangeArrowheads="1"/>
          </p:cNvPicPr>
          <p:nvPr/>
        </p:nvPicPr>
        <p:blipFill>
          <a:blip r:embed="rId6">
            <a:lum bright="18000" contrast="12000"/>
            <a:grayscl/>
            <a:extLst>
              <a:ext uri="{28A0092B-C50C-407E-A947-70E740481C1C}">
                <a14:useLocalDpi xmlns:a14="http://schemas.microsoft.com/office/drawing/2010/main" val="0"/>
              </a:ext>
            </a:extLst>
          </a:blip>
          <a:srcRect/>
          <a:stretch>
            <a:fillRect/>
          </a:stretch>
        </p:blipFill>
        <p:spPr bwMode="auto">
          <a:xfrm>
            <a:off x="3352800" y="2590801"/>
            <a:ext cx="5698067" cy="3497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10" descr="cho lon dinh cong"/>
          <p:cNvPicPr>
            <a:picLocks noChangeAspect="1" noChangeArrowheads="1"/>
          </p:cNvPicPr>
          <p:nvPr/>
        </p:nvPicPr>
        <p:blipFill>
          <a:blip r:embed="rId7">
            <a:lum bright="18000"/>
            <a:grayscl/>
            <a:extLst>
              <a:ext uri="{28A0092B-C50C-407E-A947-70E740481C1C}">
                <a14:useLocalDpi xmlns:a14="http://schemas.microsoft.com/office/drawing/2010/main" val="0"/>
              </a:ext>
            </a:extLst>
          </a:blip>
          <a:srcRect/>
          <a:stretch>
            <a:fillRect/>
          </a:stretch>
        </p:blipFill>
        <p:spPr bwMode="auto">
          <a:xfrm>
            <a:off x="3454400" y="2590801"/>
            <a:ext cx="5698067" cy="3497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Content Placeholder 2"/>
          <p:cNvSpPr>
            <a:spLocks/>
          </p:cNvSpPr>
          <p:nvPr/>
        </p:nvSpPr>
        <p:spPr bwMode="auto">
          <a:xfrm>
            <a:off x="304800" y="914400"/>
            <a:ext cx="11887200"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lgn="ctr">
              <a:spcBef>
                <a:spcPct val="20000"/>
              </a:spcBef>
              <a:buClr>
                <a:schemeClr val="accent2"/>
              </a:buClr>
              <a:buFont typeface="Wingdings" pitchFamily="2" charset="2"/>
              <a:buNone/>
            </a:pPr>
            <a:r>
              <a:rPr lang="en-US" sz="3600" b="1">
                <a:solidFill>
                  <a:srgbClr val="006600"/>
                </a:solidFill>
                <a:latin typeface="Times New Roman" pitchFamily="18" charset="0"/>
              </a:rPr>
              <a:t>	 </a:t>
            </a:r>
            <a:r>
              <a:rPr lang="en-US" sz="2400">
                <a:solidFill>
                  <a:srgbClr val="006600"/>
                </a:solidFill>
                <a:latin typeface="Times New Roman" pitchFamily="18" charset="0"/>
              </a:rPr>
              <a:t>Phong trào yêu nước theo khuynh hướng vô sản: Sau năm 1925</a:t>
            </a:r>
          </a:p>
        </p:txBody>
      </p:sp>
    </p:spTree>
    <p:extLst>
      <p:ext uri="{BB962C8B-B14F-4D97-AF65-F5344CB8AC3E}">
        <p14:creationId xmlns:p14="http://schemas.microsoft.com/office/powerpoint/2010/main" val="119827008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dissolve">
                                      <p:cBhvr>
                                        <p:cTn id="12" dur="500"/>
                                        <p:tgtEl>
                                          <p:spTgt spid="1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55"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 calcmode="lin" valueType="num">
                                      <p:cBhvr>
                                        <p:cTn id="17" dur="1000" fill="hold"/>
                                        <p:tgtEl>
                                          <p:spTgt spid="12"/>
                                        </p:tgtEl>
                                        <p:attrNameLst>
                                          <p:attrName>ppt_w</p:attrName>
                                        </p:attrNameLst>
                                      </p:cBhvr>
                                      <p:tavLst>
                                        <p:tav tm="0">
                                          <p:val>
                                            <p:strVal val="#ppt_w*0.70"/>
                                          </p:val>
                                        </p:tav>
                                        <p:tav tm="100000">
                                          <p:val>
                                            <p:strVal val="#ppt_w"/>
                                          </p:val>
                                        </p:tav>
                                      </p:tavLst>
                                    </p:anim>
                                    <p:anim calcmode="lin" valueType="num">
                                      <p:cBhvr>
                                        <p:cTn id="18" dur="1000" fill="hold"/>
                                        <p:tgtEl>
                                          <p:spTgt spid="12"/>
                                        </p:tgtEl>
                                        <p:attrNameLst>
                                          <p:attrName>ppt_h</p:attrName>
                                        </p:attrNameLst>
                                      </p:cBhvr>
                                      <p:tavLst>
                                        <p:tav tm="0">
                                          <p:val>
                                            <p:strVal val="#ppt_h"/>
                                          </p:val>
                                        </p:tav>
                                        <p:tav tm="100000">
                                          <p:val>
                                            <p:strVal val="#ppt_h"/>
                                          </p:val>
                                        </p:tav>
                                      </p:tavLst>
                                    </p:anim>
                                    <p:animEffect transition="in" filter="fade">
                                      <p:cBhvr>
                                        <p:cTn id="19" dur="1000"/>
                                        <p:tgtEl>
                                          <p:spTgt spid="12"/>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9" presetClass="entr" presetSubtype="0" fill="hold" nodeType="click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dissolve">
                                      <p:cBhvr>
                                        <p:cTn id="24" dur="500"/>
                                        <p:tgtEl>
                                          <p:spTgt spid="13"/>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22" presetClass="entr" presetSubtype="1" fill="hold" nodeType="click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wipe(up)">
                                      <p:cBhvr>
                                        <p:cTn id="29" dur="500"/>
                                        <p:tgtEl>
                                          <p:spTgt spid="14"/>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9" presetClass="entr" presetSubtype="0" fill="hold" nodeType="click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dissolve">
                                      <p:cBhvr>
                                        <p:cTn id="34"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12"/>
          <p:cNvGrpSpPr>
            <a:grpSpLocks/>
          </p:cNvGrpSpPr>
          <p:nvPr/>
        </p:nvGrpSpPr>
        <p:grpSpPr bwMode="auto">
          <a:xfrm>
            <a:off x="5283200" y="2933701"/>
            <a:ext cx="3962400" cy="1703387"/>
            <a:chOff x="2352" y="2181"/>
            <a:chExt cx="1872" cy="1073"/>
          </a:xfrm>
          <a:effectLst>
            <a:glow rad="63500">
              <a:schemeClr val="accent2">
                <a:satMod val="175000"/>
                <a:alpha val="40000"/>
              </a:schemeClr>
            </a:glow>
          </a:effectLst>
        </p:grpSpPr>
        <p:sp>
          <p:nvSpPr>
            <p:cNvPr id="17" name="WordArt 13"/>
            <p:cNvSpPr>
              <a:spLocks noChangeArrowheads="1" noChangeShapeType="1" noTextEdit="1"/>
            </p:cNvSpPr>
            <p:nvPr/>
          </p:nvSpPr>
          <p:spPr bwMode="auto">
            <a:xfrm rot="-2624152">
              <a:off x="3264" y="2181"/>
              <a:ext cx="960" cy="259"/>
            </a:xfrm>
            <a:prstGeom prst="rect">
              <a:avLst/>
            </a:prstGeom>
          </p:spPr>
          <p:txBody>
            <a:bodyPr wrap="none" fromWordArt="1">
              <a:prstTxWarp prst="textSlantUp">
                <a:avLst>
                  <a:gd name="adj" fmla="val 30088"/>
                </a:avLst>
              </a:prstTxWarp>
            </a:bodyPr>
            <a:lstStyle/>
            <a:p>
              <a:pPr algn="ctr">
                <a:defRPr/>
              </a:pPr>
              <a:r>
                <a:rPr lang="en-US" sz="800" kern="10">
                  <a:ln w="38100">
                    <a:solidFill>
                      <a:srgbClr val="663300"/>
                    </a:solidFill>
                    <a:round/>
                    <a:headEnd/>
                    <a:tailEnd/>
                  </a:ln>
                  <a:solidFill>
                    <a:srgbClr val="000000"/>
                  </a:solidFill>
                  <a:latin typeface=".VnTime"/>
                  <a:cs typeface="Arial" charset="0"/>
                </a:rPr>
                <a:t>C«ng nh©n VN</a:t>
              </a:r>
            </a:p>
          </p:txBody>
        </p:sp>
        <p:sp>
          <p:nvSpPr>
            <p:cNvPr id="18" name="WordArt 14"/>
            <p:cNvSpPr>
              <a:spLocks noChangeArrowheads="1" noChangeShapeType="1" noTextEdit="1"/>
            </p:cNvSpPr>
            <p:nvPr/>
          </p:nvSpPr>
          <p:spPr bwMode="auto">
            <a:xfrm rot="-504070">
              <a:off x="2352" y="2862"/>
              <a:ext cx="799" cy="392"/>
            </a:xfrm>
            <a:prstGeom prst="rect">
              <a:avLst/>
            </a:prstGeom>
          </p:spPr>
          <p:txBody>
            <a:bodyPr wrap="none" fromWordArt="1">
              <a:prstTxWarp prst="textSlantUp">
                <a:avLst>
                  <a:gd name="adj" fmla="val 55556"/>
                </a:avLst>
              </a:prstTxWarp>
            </a:bodyPr>
            <a:lstStyle/>
            <a:p>
              <a:pPr algn="ctr">
                <a:defRPr/>
              </a:pPr>
              <a:r>
                <a:rPr lang="en-US" sz="800" kern="10">
                  <a:ln w="38100">
                    <a:solidFill>
                      <a:srgbClr val="663300"/>
                    </a:solidFill>
                    <a:round/>
                    <a:headEnd/>
                    <a:tailEnd/>
                  </a:ln>
                  <a:solidFill>
                    <a:srgbClr val="000000"/>
                  </a:solidFill>
                  <a:latin typeface=".VnTime"/>
                  <a:cs typeface="Arial" charset="0"/>
                </a:rPr>
                <a:t>Phong trµo</a:t>
              </a:r>
            </a:p>
          </p:txBody>
        </p:sp>
      </p:grpSp>
      <p:grpSp>
        <p:nvGrpSpPr>
          <p:cNvPr id="5" name="Group 15"/>
          <p:cNvGrpSpPr>
            <a:grpSpLocks/>
          </p:cNvGrpSpPr>
          <p:nvPr/>
        </p:nvGrpSpPr>
        <p:grpSpPr bwMode="auto">
          <a:xfrm>
            <a:off x="2336800" y="1485900"/>
            <a:ext cx="6959600" cy="3403600"/>
            <a:chOff x="912" y="1296"/>
            <a:chExt cx="3288" cy="2144"/>
          </a:xfrm>
          <a:effectLst>
            <a:glow rad="63500">
              <a:schemeClr val="accent2">
                <a:satMod val="175000"/>
                <a:alpha val="40000"/>
              </a:schemeClr>
            </a:glow>
          </a:effectLst>
        </p:grpSpPr>
        <p:sp>
          <p:nvSpPr>
            <p:cNvPr id="20" name="Text Box 16"/>
            <p:cNvSpPr txBox="1">
              <a:spLocks noChangeArrowheads="1"/>
            </p:cNvSpPr>
            <p:nvPr/>
          </p:nvSpPr>
          <p:spPr bwMode="auto">
            <a:xfrm>
              <a:off x="1152" y="1296"/>
              <a:ext cx="2714" cy="250"/>
            </a:xfrm>
            <a:prstGeom prst="rect">
              <a:avLst/>
            </a:prstGeom>
            <a:noFill/>
            <a:ln w="57150" algn="ctr">
              <a:noFill/>
              <a:miter lim="800000"/>
              <a:headEnd/>
              <a:tailEnd/>
            </a:ln>
            <a:effectLst/>
          </p:spPr>
          <p:txBody>
            <a:bodyPr>
              <a:spAutoFit/>
            </a:bodyPr>
            <a:lstStyle/>
            <a:p>
              <a:pPr algn="ctr">
                <a:spcBef>
                  <a:spcPct val="50000"/>
                </a:spcBef>
                <a:defRPr/>
              </a:pPr>
              <a:r>
                <a:rPr lang="en-US" sz="2000" b="1">
                  <a:effectLst>
                    <a:outerShdw blurRad="38100" dist="38100" dir="2700000" algn="tl">
                      <a:srgbClr val="C0C0C0"/>
                    </a:outerShdw>
                  </a:effectLst>
                  <a:cs typeface="Arial" charset="0"/>
                </a:rPr>
                <a:t>Kết hợp kinh tế với chính trị</a:t>
              </a:r>
            </a:p>
          </p:txBody>
        </p:sp>
        <p:sp>
          <p:nvSpPr>
            <p:cNvPr id="21" name="Line 17"/>
            <p:cNvSpPr>
              <a:spLocks noChangeShapeType="1"/>
            </p:cNvSpPr>
            <p:nvPr/>
          </p:nvSpPr>
          <p:spPr bwMode="auto">
            <a:xfrm>
              <a:off x="912" y="1575"/>
              <a:ext cx="3247" cy="0"/>
            </a:xfrm>
            <a:prstGeom prst="line">
              <a:avLst/>
            </a:prstGeom>
            <a:noFill/>
            <a:ln w="28575">
              <a:solidFill>
                <a:srgbClr val="663300"/>
              </a:solidFill>
              <a:round/>
              <a:headEnd/>
              <a:tailEnd/>
            </a:ln>
            <a:effectLst/>
          </p:spPr>
          <p:txBody>
            <a:bodyPr/>
            <a:lstStyle/>
            <a:p>
              <a:pPr>
                <a:defRPr/>
              </a:pPr>
              <a:endParaRPr lang="en-US">
                <a:cs typeface="Arial" charset="0"/>
              </a:endParaRPr>
            </a:p>
          </p:txBody>
        </p:sp>
        <p:sp>
          <p:nvSpPr>
            <p:cNvPr id="22" name="Line 18"/>
            <p:cNvSpPr>
              <a:spLocks noChangeShapeType="1"/>
            </p:cNvSpPr>
            <p:nvPr/>
          </p:nvSpPr>
          <p:spPr bwMode="auto">
            <a:xfrm>
              <a:off x="4159" y="1620"/>
              <a:ext cx="1" cy="1820"/>
            </a:xfrm>
            <a:prstGeom prst="line">
              <a:avLst/>
            </a:prstGeom>
            <a:noFill/>
            <a:ln w="28575">
              <a:solidFill>
                <a:srgbClr val="663300"/>
              </a:solidFill>
              <a:round/>
              <a:headEnd/>
              <a:tailEnd/>
            </a:ln>
            <a:effectLst/>
          </p:spPr>
          <p:txBody>
            <a:bodyPr/>
            <a:lstStyle/>
            <a:p>
              <a:pPr>
                <a:defRPr/>
              </a:pPr>
              <a:endParaRPr lang="en-US">
                <a:cs typeface="Arial" charset="0"/>
              </a:endParaRPr>
            </a:p>
          </p:txBody>
        </p:sp>
        <p:sp>
          <p:nvSpPr>
            <p:cNvPr id="23" name="Line 19"/>
            <p:cNvSpPr>
              <a:spLocks noChangeShapeType="1"/>
            </p:cNvSpPr>
            <p:nvPr/>
          </p:nvSpPr>
          <p:spPr bwMode="auto">
            <a:xfrm flipV="1">
              <a:off x="3170" y="1552"/>
              <a:ext cx="1030" cy="1178"/>
            </a:xfrm>
            <a:prstGeom prst="line">
              <a:avLst/>
            </a:prstGeom>
            <a:noFill/>
            <a:ln w="57150">
              <a:solidFill>
                <a:srgbClr val="663300"/>
              </a:solidFill>
              <a:round/>
              <a:headEnd/>
              <a:tailEnd type="triangle" w="med" len="med"/>
            </a:ln>
            <a:effectLst/>
          </p:spPr>
          <p:txBody>
            <a:bodyPr/>
            <a:lstStyle/>
            <a:p>
              <a:pPr>
                <a:defRPr/>
              </a:pPr>
              <a:endParaRPr lang="en-US">
                <a:cs typeface="Arial" charset="0"/>
              </a:endParaRPr>
            </a:p>
          </p:txBody>
        </p:sp>
      </p:grpSp>
      <p:grpSp>
        <p:nvGrpSpPr>
          <p:cNvPr id="6" name="Group 20"/>
          <p:cNvGrpSpPr>
            <a:grpSpLocks/>
          </p:cNvGrpSpPr>
          <p:nvPr/>
        </p:nvGrpSpPr>
        <p:grpSpPr bwMode="auto">
          <a:xfrm>
            <a:off x="1223433" y="1360487"/>
            <a:ext cx="10464800" cy="4313237"/>
            <a:chOff x="384" y="1008"/>
            <a:chExt cx="4944" cy="2717"/>
          </a:xfrm>
          <a:effectLst>
            <a:glow rad="63500">
              <a:schemeClr val="accent2">
                <a:satMod val="175000"/>
                <a:alpha val="40000"/>
              </a:schemeClr>
            </a:glow>
          </a:effectLst>
        </p:grpSpPr>
        <p:sp>
          <p:nvSpPr>
            <p:cNvPr id="25" name="Text Box 21"/>
            <p:cNvSpPr txBox="1">
              <a:spLocks noChangeArrowheads="1"/>
            </p:cNvSpPr>
            <p:nvPr/>
          </p:nvSpPr>
          <p:spPr bwMode="auto">
            <a:xfrm>
              <a:off x="384" y="1008"/>
              <a:ext cx="920" cy="250"/>
            </a:xfrm>
            <a:prstGeom prst="rect">
              <a:avLst/>
            </a:prstGeom>
            <a:noFill/>
            <a:ln w="57150" algn="ctr">
              <a:noFill/>
              <a:miter lim="800000"/>
              <a:headEnd/>
              <a:tailEnd/>
            </a:ln>
            <a:effectLst/>
          </p:spPr>
          <p:txBody>
            <a:bodyPr>
              <a:spAutoFit/>
            </a:bodyPr>
            <a:lstStyle/>
            <a:p>
              <a:pPr algn="ctr">
                <a:spcBef>
                  <a:spcPct val="50000"/>
                </a:spcBef>
                <a:defRPr/>
              </a:pPr>
              <a:r>
                <a:rPr lang="en-US" sz="2000" b="1">
                  <a:effectLst>
                    <a:outerShdw blurRad="38100" dist="38100" dir="2700000" algn="tl">
                      <a:srgbClr val="C0C0C0"/>
                    </a:outerShdw>
                  </a:effectLst>
                  <a:cs typeface="Arial" charset="0"/>
                </a:rPr>
                <a:t>Trình độ</a:t>
              </a:r>
            </a:p>
          </p:txBody>
        </p:sp>
        <p:sp>
          <p:nvSpPr>
            <p:cNvPr id="26" name="Text Box 22"/>
            <p:cNvSpPr txBox="1">
              <a:spLocks noChangeArrowheads="1"/>
            </p:cNvSpPr>
            <p:nvPr/>
          </p:nvSpPr>
          <p:spPr bwMode="auto">
            <a:xfrm>
              <a:off x="1028" y="3475"/>
              <a:ext cx="4300" cy="250"/>
            </a:xfrm>
            <a:prstGeom prst="rect">
              <a:avLst/>
            </a:prstGeom>
            <a:noFill/>
            <a:ln w="57150" algn="ctr">
              <a:noFill/>
              <a:miter lim="800000"/>
              <a:headEnd/>
              <a:tailEnd/>
            </a:ln>
            <a:effectLst/>
          </p:spPr>
          <p:txBody>
            <a:bodyPr>
              <a:spAutoFit/>
            </a:bodyPr>
            <a:lstStyle/>
            <a:p>
              <a:pPr>
                <a:spcBef>
                  <a:spcPct val="50000"/>
                </a:spcBef>
                <a:defRPr/>
              </a:pPr>
              <a:r>
                <a:rPr lang="en-US" sz="2000">
                  <a:effectLst>
                    <a:outerShdw blurRad="38100" dist="38100" dir="2700000" algn="tl">
                      <a:srgbClr val="C0C0C0"/>
                    </a:outerShdw>
                  </a:effectLst>
                  <a:cs typeface="Arial" charset="0"/>
                </a:rPr>
                <a:t>               </a:t>
              </a:r>
              <a:r>
                <a:rPr lang="en-US" sz="2000" b="1">
                  <a:effectLst>
                    <a:outerShdw blurRad="38100" dist="38100" dir="2700000" algn="tl">
                      <a:srgbClr val="C0C0C0"/>
                    </a:outerShdw>
                  </a:effectLst>
                  <a:cs typeface="Arial" charset="0"/>
                </a:rPr>
                <a:t>1918                    1925             1929     Thời gian</a:t>
              </a:r>
            </a:p>
          </p:txBody>
        </p:sp>
        <p:sp>
          <p:nvSpPr>
            <p:cNvPr id="27" name="Line 23"/>
            <p:cNvSpPr>
              <a:spLocks noChangeShapeType="1"/>
            </p:cNvSpPr>
            <p:nvPr/>
          </p:nvSpPr>
          <p:spPr bwMode="auto">
            <a:xfrm>
              <a:off x="921" y="1326"/>
              <a:ext cx="1" cy="2138"/>
            </a:xfrm>
            <a:prstGeom prst="line">
              <a:avLst/>
            </a:prstGeom>
            <a:noFill/>
            <a:ln w="57150">
              <a:solidFill>
                <a:srgbClr val="663300"/>
              </a:solidFill>
              <a:round/>
              <a:headEnd type="triangle" w="med" len="med"/>
              <a:tailEnd/>
            </a:ln>
            <a:effectLst/>
          </p:spPr>
          <p:txBody>
            <a:bodyPr/>
            <a:lstStyle/>
            <a:p>
              <a:pPr>
                <a:defRPr/>
              </a:pPr>
              <a:endParaRPr lang="en-US">
                <a:cs typeface="Arial" charset="0"/>
              </a:endParaRPr>
            </a:p>
          </p:txBody>
        </p:sp>
        <p:sp>
          <p:nvSpPr>
            <p:cNvPr id="28" name="Line 24"/>
            <p:cNvSpPr>
              <a:spLocks noChangeShapeType="1"/>
            </p:cNvSpPr>
            <p:nvPr/>
          </p:nvSpPr>
          <p:spPr bwMode="auto">
            <a:xfrm>
              <a:off x="944" y="3445"/>
              <a:ext cx="3802" cy="0"/>
            </a:xfrm>
            <a:prstGeom prst="line">
              <a:avLst/>
            </a:prstGeom>
            <a:noFill/>
            <a:ln w="57150">
              <a:solidFill>
                <a:srgbClr val="663300"/>
              </a:solidFill>
              <a:round/>
              <a:headEnd/>
              <a:tailEnd type="triangle" w="med" len="med"/>
            </a:ln>
            <a:effectLst/>
          </p:spPr>
          <p:txBody>
            <a:bodyPr/>
            <a:lstStyle/>
            <a:p>
              <a:pPr>
                <a:defRPr/>
              </a:pPr>
              <a:endParaRPr lang="en-US">
                <a:cs typeface="Arial" charset="0"/>
              </a:endParaRPr>
            </a:p>
          </p:txBody>
        </p:sp>
      </p:grpSp>
      <p:grpSp>
        <p:nvGrpSpPr>
          <p:cNvPr id="7" name="Group 25"/>
          <p:cNvGrpSpPr>
            <a:grpSpLocks/>
          </p:cNvGrpSpPr>
          <p:nvPr/>
        </p:nvGrpSpPr>
        <p:grpSpPr bwMode="auto">
          <a:xfrm>
            <a:off x="2336801" y="3238500"/>
            <a:ext cx="4781551" cy="1646237"/>
            <a:chOff x="912" y="2400"/>
            <a:chExt cx="2259" cy="1037"/>
          </a:xfrm>
          <a:effectLst>
            <a:glow rad="63500">
              <a:schemeClr val="accent2">
                <a:satMod val="175000"/>
                <a:alpha val="40000"/>
              </a:schemeClr>
            </a:glow>
          </a:effectLst>
        </p:grpSpPr>
        <p:sp>
          <p:nvSpPr>
            <p:cNvPr id="30" name="Text Box 26"/>
            <p:cNvSpPr txBox="1">
              <a:spLocks noChangeArrowheads="1"/>
            </p:cNvSpPr>
            <p:nvPr/>
          </p:nvSpPr>
          <p:spPr bwMode="auto">
            <a:xfrm>
              <a:off x="1008" y="2400"/>
              <a:ext cx="2090" cy="250"/>
            </a:xfrm>
            <a:prstGeom prst="rect">
              <a:avLst/>
            </a:prstGeom>
            <a:noFill/>
            <a:ln w="57150" algn="ctr">
              <a:noFill/>
              <a:miter lim="800000"/>
              <a:headEnd/>
              <a:tailEnd/>
            </a:ln>
            <a:effectLst/>
          </p:spPr>
          <p:txBody>
            <a:bodyPr>
              <a:spAutoFit/>
            </a:bodyPr>
            <a:lstStyle/>
            <a:p>
              <a:pPr algn="ctr">
                <a:spcBef>
                  <a:spcPct val="50000"/>
                </a:spcBef>
                <a:defRPr/>
              </a:pPr>
              <a:r>
                <a:rPr lang="en-US" sz="2000" b="1">
                  <a:effectLst>
                    <a:outerShdw blurRad="38100" dist="38100" dir="2700000" algn="tl">
                      <a:srgbClr val="C0C0C0"/>
                    </a:outerShdw>
                  </a:effectLst>
                  <a:cs typeface="Arial" charset="0"/>
                </a:rPr>
                <a:t>Bãi công đã phổ biến</a:t>
              </a:r>
            </a:p>
          </p:txBody>
        </p:sp>
        <p:sp>
          <p:nvSpPr>
            <p:cNvPr id="31" name="Line 27"/>
            <p:cNvSpPr>
              <a:spLocks noChangeShapeType="1"/>
            </p:cNvSpPr>
            <p:nvPr/>
          </p:nvSpPr>
          <p:spPr bwMode="auto">
            <a:xfrm>
              <a:off x="3170" y="2719"/>
              <a:ext cx="1" cy="718"/>
            </a:xfrm>
            <a:prstGeom prst="line">
              <a:avLst/>
            </a:prstGeom>
            <a:noFill/>
            <a:ln w="28575">
              <a:solidFill>
                <a:srgbClr val="663300"/>
              </a:solidFill>
              <a:round/>
              <a:headEnd/>
              <a:tailEnd/>
            </a:ln>
            <a:effectLst/>
          </p:spPr>
          <p:txBody>
            <a:bodyPr/>
            <a:lstStyle/>
            <a:p>
              <a:pPr>
                <a:defRPr/>
              </a:pPr>
              <a:endParaRPr lang="en-US">
                <a:cs typeface="Arial" charset="0"/>
              </a:endParaRPr>
            </a:p>
          </p:txBody>
        </p:sp>
        <p:sp>
          <p:nvSpPr>
            <p:cNvPr id="32" name="Line 28"/>
            <p:cNvSpPr>
              <a:spLocks noChangeShapeType="1"/>
            </p:cNvSpPr>
            <p:nvPr/>
          </p:nvSpPr>
          <p:spPr bwMode="auto">
            <a:xfrm flipV="1">
              <a:off x="1982" y="2727"/>
              <a:ext cx="1188" cy="480"/>
            </a:xfrm>
            <a:prstGeom prst="line">
              <a:avLst/>
            </a:prstGeom>
            <a:noFill/>
            <a:ln w="57150">
              <a:solidFill>
                <a:srgbClr val="663300"/>
              </a:solidFill>
              <a:round/>
              <a:headEnd/>
              <a:tailEnd/>
            </a:ln>
            <a:effectLst/>
          </p:spPr>
          <p:txBody>
            <a:bodyPr/>
            <a:lstStyle/>
            <a:p>
              <a:pPr>
                <a:defRPr/>
              </a:pPr>
              <a:endParaRPr lang="en-US">
                <a:cs typeface="Arial" charset="0"/>
              </a:endParaRPr>
            </a:p>
          </p:txBody>
        </p:sp>
        <p:sp>
          <p:nvSpPr>
            <p:cNvPr id="33" name="Line 29"/>
            <p:cNvSpPr>
              <a:spLocks noChangeShapeType="1"/>
            </p:cNvSpPr>
            <p:nvPr/>
          </p:nvSpPr>
          <p:spPr bwMode="auto">
            <a:xfrm flipH="1">
              <a:off x="912" y="2727"/>
              <a:ext cx="2256" cy="0"/>
            </a:xfrm>
            <a:prstGeom prst="line">
              <a:avLst/>
            </a:prstGeom>
            <a:noFill/>
            <a:ln w="28575">
              <a:solidFill>
                <a:srgbClr val="663300"/>
              </a:solidFill>
              <a:round/>
              <a:headEnd/>
              <a:tailEnd/>
            </a:ln>
            <a:effectLst/>
          </p:spPr>
          <p:txBody>
            <a:bodyPr/>
            <a:lstStyle/>
            <a:p>
              <a:pPr>
                <a:defRPr/>
              </a:pPr>
              <a:endParaRPr lang="en-US">
                <a:cs typeface="Arial" charset="0"/>
              </a:endParaRPr>
            </a:p>
          </p:txBody>
        </p:sp>
      </p:grpSp>
      <p:grpSp>
        <p:nvGrpSpPr>
          <p:cNvPr id="8" name="Group 30"/>
          <p:cNvGrpSpPr>
            <a:grpSpLocks/>
          </p:cNvGrpSpPr>
          <p:nvPr/>
        </p:nvGrpSpPr>
        <p:grpSpPr bwMode="auto">
          <a:xfrm>
            <a:off x="2336801" y="4076701"/>
            <a:ext cx="2264833" cy="790575"/>
            <a:chOff x="939" y="2928"/>
            <a:chExt cx="1070" cy="498"/>
          </a:xfrm>
          <a:effectLst>
            <a:glow rad="63500">
              <a:schemeClr val="accent2">
                <a:satMod val="175000"/>
                <a:alpha val="40000"/>
              </a:schemeClr>
            </a:glow>
          </a:effectLst>
        </p:grpSpPr>
        <p:sp>
          <p:nvSpPr>
            <p:cNvPr id="35" name="Text Box 31"/>
            <p:cNvSpPr txBox="1">
              <a:spLocks noChangeArrowheads="1"/>
            </p:cNvSpPr>
            <p:nvPr/>
          </p:nvSpPr>
          <p:spPr bwMode="auto">
            <a:xfrm>
              <a:off x="1056" y="2928"/>
              <a:ext cx="793" cy="250"/>
            </a:xfrm>
            <a:prstGeom prst="rect">
              <a:avLst/>
            </a:prstGeom>
            <a:noFill/>
            <a:ln w="57150" algn="ctr">
              <a:noFill/>
              <a:miter lim="800000"/>
              <a:headEnd/>
              <a:tailEnd/>
            </a:ln>
            <a:effectLst/>
          </p:spPr>
          <p:txBody>
            <a:bodyPr>
              <a:spAutoFit/>
            </a:bodyPr>
            <a:lstStyle/>
            <a:p>
              <a:pPr>
                <a:spcBef>
                  <a:spcPct val="50000"/>
                </a:spcBef>
                <a:defRPr/>
              </a:pPr>
              <a:r>
                <a:rPr lang="en-US" sz="2000" b="1">
                  <a:effectLst>
                    <a:outerShdw blurRad="38100" dist="38100" dir="2700000" algn="tl">
                      <a:srgbClr val="C0C0C0"/>
                    </a:outerShdw>
                  </a:effectLst>
                  <a:cs typeface="Arial" charset="0"/>
                </a:rPr>
                <a:t>Tự phát</a:t>
              </a:r>
            </a:p>
          </p:txBody>
        </p:sp>
        <p:sp>
          <p:nvSpPr>
            <p:cNvPr id="36" name="Line 32"/>
            <p:cNvSpPr>
              <a:spLocks noChangeShapeType="1"/>
            </p:cNvSpPr>
            <p:nvPr/>
          </p:nvSpPr>
          <p:spPr bwMode="auto">
            <a:xfrm flipV="1">
              <a:off x="939" y="3194"/>
              <a:ext cx="1070" cy="230"/>
            </a:xfrm>
            <a:prstGeom prst="line">
              <a:avLst/>
            </a:prstGeom>
            <a:noFill/>
            <a:ln w="57150">
              <a:solidFill>
                <a:srgbClr val="663300"/>
              </a:solidFill>
              <a:round/>
              <a:headEnd/>
              <a:tailEnd/>
            </a:ln>
            <a:effectLst/>
          </p:spPr>
          <p:txBody>
            <a:bodyPr/>
            <a:lstStyle/>
            <a:p>
              <a:pPr>
                <a:defRPr/>
              </a:pPr>
              <a:endParaRPr lang="en-US">
                <a:cs typeface="Arial" charset="0"/>
              </a:endParaRPr>
            </a:p>
          </p:txBody>
        </p:sp>
        <p:sp>
          <p:nvSpPr>
            <p:cNvPr id="37" name="Line 33"/>
            <p:cNvSpPr>
              <a:spLocks noChangeShapeType="1"/>
            </p:cNvSpPr>
            <p:nvPr/>
          </p:nvSpPr>
          <p:spPr bwMode="auto">
            <a:xfrm>
              <a:off x="1999" y="3186"/>
              <a:ext cx="1" cy="240"/>
            </a:xfrm>
            <a:prstGeom prst="line">
              <a:avLst/>
            </a:prstGeom>
            <a:noFill/>
            <a:ln w="28575">
              <a:solidFill>
                <a:srgbClr val="663300"/>
              </a:solidFill>
              <a:round/>
              <a:headEnd/>
              <a:tailEnd/>
            </a:ln>
            <a:effectLst/>
          </p:spPr>
          <p:txBody>
            <a:bodyPr/>
            <a:lstStyle/>
            <a:p>
              <a:pPr>
                <a:defRPr/>
              </a:pPr>
              <a:endParaRPr lang="en-US">
                <a:cs typeface="Arial" charset="0"/>
              </a:endParaRPr>
            </a:p>
          </p:txBody>
        </p:sp>
        <p:sp>
          <p:nvSpPr>
            <p:cNvPr id="38" name="Line 34"/>
            <p:cNvSpPr>
              <a:spLocks noChangeShapeType="1"/>
            </p:cNvSpPr>
            <p:nvPr/>
          </p:nvSpPr>
          <p:spPr bwMode="auto">
            <a:xfrm flipH="1">
              <a:off x="939" y="3186"/>
              <a:ext cx="1056" cy="0"/>
            </a:xfrm>
            <a:prstGeom prst="line">
              <a:avLst/>
            </a:prstGeom>
            <a:noFill/>
            <a:ln w="28575">
              <a:solidFill>
                <a:srgbClr val="663300"/>
              </a:solidFill>
              <a:round/>
              <a:headEnd/>
              <a:tailEnd/>
            </a:ln>
            <a:effectLst/>
          </p:spPr>
          <p:txBody>
            <a:bodyPr/>
            <a:lstStyle/>
            <a:p>
              <a:pPr>
                <a:defRPr/>
              </a:pPr>
              <a:endParaRPr lang="en-US">
                <a:cs typeface="Arial" charset="0"/>
              </a:endParaRPr>
            </a:p>
          </p:txBody>
        </p:sp>
      </p:grpSp>
      <p:sp>
        <p:nvSpPr>
          <p:cNvPr id="40" name="Title 1"/>
          <p:cNvSpPr txBox="1">
            <a:spLocks/>
          </p:cNvSpPr>
          <p:nvPr/>
        </p:nvSpPr>
        <p:spPr bwMode="black">
          <a:xfrm>
            <a:off x="2032000" y="5867400"/>
            <a:ext cx="8432800" cy="609600"/>
          </a:xfrm>
          <a:prstGeom prst="rect">
            <a:avLst/>
          </a:prstGeom>
          <a:noFill/>
          <a:ln w="9525">
            <a:noFill/>
            <a:miter lim="800000"/>
            <a:headEnd/>
            <a:tailEnd/>
          </a:ln>
          <a:effectLst/>
        </p:spPr>
        <p:txBody>
          <a:bodyPr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fontAlgn="base">
              <a:spcBef>
                <a:spcPct val="0"/>
              </a:spcBef>
              <a:spcAft>
                <a:spcPct val="0"/>
              </a:spcAft>
              <a:defRPr>
                <a:solidFill>
                  <a:schemeClr val="tx1"/>
                </a:solidFill>
                <a:latin typeface="Arial" charset="0"/>
              </a:defRPr>
            </a:lvl6pPr>
            <a:lvl7pPr marL="2971800" indent="-228600" fontAlgn="base">
              <a:spcBef>
                <a:spcPct val="0"/>
              </a:spcBef>
              <a:spcAft>
                <a:spcPct val="0"/>
              </a:spcAft>
              <a:defRPr>
                <a:solidFill>
                  <a:schemeClr val="tx1"/>
                </a:solidFill>
                <a:latin typeface="Arial" charset="0"/>
              </a:defRPr>
            </a:lvl7pPr>
            <a:lvl8pPr marL="3429000" indent="-228600" fontAlgn="base">
              <a:spcBef>
                <a:spcPct val="0"/>
              </a:spcBef>
              <a:spcAft>
                <a:spcPct val="0"/>
              </a:spcAft>
              <a:defRPr>
                <a:solidFill>
                  <a:schemeClr val="tx1"/>
                </a:solidFill>
                <a:latin typeface="Arial" charset="0"/>
              </a:defRPr>
            </a:lvl8pPr>
            <a:lvl9pPr marL="3886200" indent="-228600" fontAlgn="base">
              <a:spcBef>
                <a:spcPct val="0"/>
              </a:spcBef>
              <a:spcAft>
                <a:spcPct val="0"/>
              </a:spcAft>
              <a:defRPr>
                <a:solidFill>
                  <a:schemeClr val="tx1"/>
                </a:solidFill>
                <a:latin typeface="Arial" charset="0"/>
              </a:defRPr>
            </a:lvl9pPr>
          </a:lstStyle>
          <a:p>
            <a:pPr algn="ctr"/>
            <a:r>
              <a:rPr lang="en-US" sz="2000" b="1">
                <a:latin typeface="Times New Roman" pitchFamily="18" charset="0"/>
                <a:cs typeface="Arial" charset="0"/>
              </a:rPr>
              <a:t>S</a:t>
            </a:r>
            <a:r>
              <a:rPr lang="en-US" sz="2000" b="1">
                <a:latin typeface="Times New Roman" pitchFamily="18" charset="0"/>
              </a:rPr>
              <a:t>ơ đồ các giai đoạn phát triển công nhân Việt Nam từ 1918 - 1929</a:t>
            </a:r>
            <a:endParaRPr lang="en-US" sz="2000" b="1">
              <a:latin typeface="Times New Roman" pitchFamily="18" charset="0"/>
              <a:cs typeface="Arial" charset="0"/>
            </a:endParaRPr>
          </a:p>
        </p:txBody>
      </p:sp>
      <p:sp>
        <p:nvSpPr>
          <p:cNvPr id="3" name="Content Placeholder 2"/>
          <p:cNvSpPr>
            <a:spLocks/>
          </p:cNvSpPr>
          <p:nvPr/>
        </p:nvSpPr>
        <p:spPr bwMode="auto">
          <a:xfrm>
            <a:off x="406400" y="685800"/>
            <a:ext cx="11277600"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lgn="ctr">
              <a:spcBef>
                <a:spcPct val="20000"/>
              </a:spcBef>
              <a:buClr>
                <a:schemeClr val="accent2"/>
              </a:buClr>
              <a:buFont typeface="Wingdings" pitchFamily="2" charset="2"/>
              <a:buNone/>
            </a:pPr>
            <a:r>
              <a:rPr lang="en-US" sz="3600" b="1">
                <a:solidFill>
                  <a:srgbClr val="006600"/>
                </a:solidFill>
                <a:latin typeface="Times New Roman" pitchFamily="18" charset="0"/>
              </a:rPr>
              <a:t>	 </a:t>
            </a:r>
            <a:r>
              <a:rPr lang="en-US" sz="2400">
                <a:solidFill>
                  <a:srgbClr val="006600"/>
                </a:solidFill>
                <a:latin typeface="Times New Roman" pitchFamily="18" charset="0"/>
              </a:rPr>
              <a:t>Phong trào yêu nước theo khuynh hướng vô sản: Sau năm 1925</a:t>
            </a:r>
          </a:p>
        </p:txBody>
      </p:sp>
    </p:spTree>
    <p:extLst>
      <p:ext uri="{BB962C8B-B14F-4D97-AF65-F5344CB8AC3E}">
        <p14:creationId xmlns:p14="http://schemas.microsoft.com/office/powerpoint/2010/main" val="40768152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3"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500" fill="hold"/>
                                        <p:tgtEl>
                                          <p:spTgt spid="8"/>
                                        </p:tgtEl>
                                        <p:attrNameLst>
                                          <p:attrName>ppt_x</p:attrName>
                                        </p:attrNameLst>
                                      </p:cBhvr>
                                      <p:tavLst>
                                        <p:tav tm="0">
                                          <p:val>
                                            <p:strVal val="1+#ppt_w/2"/>
                                          </p:val>
                                        </p:tav>
                                        <p:tav tm="100000">
                                          <p:val>
                                            <p:strVal val="#ppt_x"/>
                                          </p:val>
                                        </p:tav>
                                      </p:tavLst>
                                    </p:anim>
                                    <p:anim calcmode="lin" valueType="num">
                                      <p:cBhvr additive="base">
                                        <p:cTn id="13" dur="500" fill="hold"/>
                                        <p:tgtEl>
                                          <p:spTgt spid="8"/>
                                        </p:tgtEl>
                                        <p:attrNameLst>
                                          <p:attrName>ppt_y</p:attrName>
                                        </p:attrNameLst>
                                      </p:cBhvr>
                                      <p:tavLst>
                                        <p:tav tm="0">
                                          <p:val>
                                            <p:strVal val="0-#ppt_h/2"/>
                                          </p:val>
                                        </p:tav>
                                        <p:tav tm="100000">
                                          <p:val>
                                            <p:strVal val="#ppt_y"/>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2" presetClass="entr" presetSubtype="3" fill="hold" nodeType="clickEffect">
                                  <p:stCondLst>
                                    <p:cond delay="0"/>
                                  </p:stCondLst>
                                  <p:childTnLst>
                                    <p:set>
                                      <p:cBhvr>
                                        <p:cTn id="17" dur="1" fill="hold">
                                          <p:stCondLst>
                                            <p:cond delay="0"/>
                                          </p:stCondLst>
                                        </p:cTn>
                                        <p:tgtEl>
                                          <p:spTgt spid="7"/>
                                        </p:tgtEl>
                                        <p:attrNameLst>
                                          <p:attrName>style.visibility</p:attrName>
                                        </p:attrNameLst>
                                      </p:cBhvr>
                                      <p:to>
                                        <p:strVal val="visible"/>
                                      </p:to>
                                    </p:set>
                                    <p:anim calcmode="lin" valueType="num">
                                      <p:cBhvr additive="base">
                                        <p:cTn id="18" dur="500" fill="hold"/>
                                        <p:tgtEl>
                                          <p:spTgt spid="7"/>
                                        </p:tgtEl>
                                        <p:attrNameLst>
                                          <p:attrName>ppt_x</p:attrName>
                                        </p:attrNameLst>
                                      </p:cBhvr>
                                      <p:tavLst>
                                        <p:tav tm="0">
                                          <p:val>
                                            <p:strVal val="1+#ppt_w/2"/>
                                          </p:val>
                                        </p:tav>
                                        <p:tav tm="100000">
                                          <p:val>
                                            <p:strVal val="#ppt_x"/>
                                          </p:val>
                                        </p:tav>
                                      </p:tavLst>
                                    </p:anim>
                                    <p:anim calcmode="lin" valueType="num">
                                      <p:cBhvr additive="base">
                                        <p:cTn id="19" dur="500" fill="hold"/>
                                        <p:tgtEl>
                                          <p:spTgt spid="7"/>
                                        </p:tgtEl>
                                        <p:attrNameLst>
                                          <p:attrName>ppt_y</p:attrName>
                                        </p:attrNameLst>
                                      </p:cBhvr>
                                      <p:tavLst>
                                        <p:tav tm="0">
                                          <p:val>
                                            <p:strVal val="0-#ppt_h/2"/>
                                          </p:val>
                                        </p:tav>
                                        <p:tav tm="100000">
                                          <p:val>
                                            <p:strVal val="#ppt_y"/>
                                          </p:val>
                                        </p:tav>
                                      </p:tavLst>
                                    </p:anim>
                                  </p:childTnLst>
                                </p:cTn>
                              </p:par>
                            </p:childTnLst>
                          </p:cTn>
                        </p:par>
                      </p:childTnLst>
                    </p:cTn>
                  </p:par>
                  <p:par>
                    <p:cTn id="20" fill="hold" nodeType="clickPar">
                      <p:stCondLst>
                        <p:cond delay="indefinite"/>
                      </p:stCondLst>
                      <p:childTnLst>
                        <p:par>
                          <p:cTn id="21" fill="hold" nodeType="withGroup">
                            <p:stCondLst>
                              <p:cond delay="0"/>
                            </p:stCondLst>
                            <p:childTnLst>
                              <p:par>
                                <p:cTn id="22" presetID="2" presetClass="entr" presetSubtype="3" fill="hold" nodeType="clickEffect">
                                  <p:stCondLst>
                                    <p:cond delay="0"/>
                                  </p:stCondLst>
                                  <p:childTnLst>
                                    <p:set>
                                      <p:cBhvr>
                                        <p:cTn id="23" dur="1" fill="hold">
                                          <p:stCondLst>
                                            <p:cond delay="0"/>
                                          </p:stCondLst>
                                        </p:cTn>
                                        <p:tgtEl>
                                          <p:spTgt spid="5"/>
                                        </p:tgtEl>
                                        <p:attrNameLst>
                                          <p:attrName>style.visibility</p:attrName>
                                        </p:attrNameLst>
                                      </p:cBhvr>
                                      <p:to>
                                        <p:strVal val="visible"/>
                                      </p:to>
                                    </p:set>
                                    <p:anim calcmode="lin" valueType="num">
                                      <p:cBhvr additive="base">
                                        <p:cTn id="24" dur="500" fill="hold"/>
                                        <p:tgtEl>
                                          <p:spTgt spid="5"/>
                                        </p:tgtEl>
                                        <p:attrNameLst>
                                          <p:attrName>ppt_x</p:attrName>
                                        </p:attrNameLst>
                                      </p:cBhvr>
                                      <p:tavLst>
                                        <p:tav tm="0">
                                          <p:val>
                                            <p:strVal val="1+#ppt_w/2"/>
                                          </p:val>
                                        </p:tav>
                                        <p:tav tm="100000">
                                          <p:val>
                                            <p:strVal val="#ppt_x"/>
                                          </p:val>
                                        </p:tav>
                                      </p:tavLst>
                                    </p:anim>
                                    <p:anim calcmode="lin" valueType="num">
                                      <p:cBhvr additive="base">
                                        <p:cTn id="25" dur="500" fill="hold"/>
                                        <p:tgtEl>
                                          <p:spTgt spid="5"/>
                                        </p:tgtEl>
                                        <p:attrNameLst>
                                          <p:attrName>ppt_y</p:attrName>
                                        </p:attrNameLst>
                                      </p:cBhvr>
                                      <p:tavLst>
                                        <p:tav tm="0">
                                          <p:val>
                                            <p:strVal val="0-#ppt_h/2"/>
                                          </p:val>
                                        </p:tav>
                                        <p:tav tm="100000">
                                          <p:val>
                                            <p:strVal val="#ppt_y"/>
                                          </p:val>
                                        </p:tav>
                                      </p:tavLst>
                                    </p:anim>
                                  </p:childTnLst>
                                </p:cTn>
                              </p:par>
                            </p:childTnLst>
                          </p:cTn>
                        </p:par>
                      </p:childTnLst>
                    </p:cTn>
                  </p:par>
                  <p:par>
                    <p:cTn id="26" fill="hold" nodeType="clickPar">
                      <p:stCondLst>
                        <p:cond delay="indefinite"/>
                      </p:stCondLst>
                      <p:childTnLst>
                        <p:par>
                          <p:cTn id="27" fill="hold" nodeType="withGroup">
                            <p:stCondLst>
                              <p:cond delay="0"/>
                            </p:stCondLst>
                            <p:childTnLst>
                              <p:par>
                                <p:cTn id="28" presetID="2" presetClass="entr" presetSubtype="4" fill="hold" nodeType="clickEffect">
                                  <p:stCondLst>
                                    <p:cond delay="0"/>
                                  </p:stCondLst>
                                  <p:childTnLst>
                                    <p:set>
                                      <p:cBhvr>
                                        <p:cTn id="29" dur="1" fill="hold">
                                          <p:stCondLst>
                                            <p:cond delay="0"/>
                                          </p:stCondLst>
                                        </p:cTn>
                                        <p:tgtEl>
                                          <p:spTgt spid="4"/>
                                        </p:tgtEl>
                                        <p:attrNameLst>
                                          <p:attrName>style.visibility</p:attrName>
                                        </p:attrNameLst>
                                      </p:cBhvr>
                                      <p:to>
                                        <p:strVal val="visible"/>
                                      </p:to>
                                    </p:set>
                                    <p:anim calcmode="lin" valueType="num">
                                      <p:cBhvr additive="base">
                                        <p:cTn id="30" dur="500" fill="hold"/>
                                        <p:tgtEl>
                                          <p:spTgt spid="4"/>
                                        </p:tgtEl>
                                        <p:attrNameLst>
                                          <p:attrName>ppt_x</p:attrName>
                                        </p:attrNameLst>
                                      </p:cBhvr>
                                      <p:tavLst>
                                        <p:tav tm="0">
                                          <p:val>
                                            <p:strVal val="#ppt_x"/>
                                          </p:val>
                                        </p:tav>
                                        <p:tav tm="100000">
                                          <p:val>
                                            <p:strVal val="#ppt_x"/>
                                          </p:val>
                                        </p:tav>
                                      </p:tavLst>
                                    </p:anim>
                                    <p:anim calcmode="lin" valueType="num">
                                      <p:cBhvr additive="base">
                                        <p:cTn id="31"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AutoShape 18"/>
          <p:cNvSpPr>
            <a:spLocks noChangeArrowheads="1"/>
          </p:cNvSpPr>
          <p:nvPr/>
        </p:nvSpPr>
        <p:spPr bwMode="gray">
          <a:xfrm>
            <a:off x="508000" y="5807076"/>
            <a:ext cx="5994400" cy="593725"/>
          </a:xfrm>
          <a:prstGeom prst="roundRect">
            <a:avLst>
              <a:gd name="adj" fmla="val 50000"/>
            </a:avLst>
          </a:prstGeom>
          <a:gradFill rotWithShape="1">
            <a:gsLst>
              <a:gs pos="0">
                <a:schemeClr val="accent1">
                  <a:gamma/>
                  <a:shade val="46275"/>
                  <a:invGamma/>
                </a:schemeClr>
              </a:gs>
              <a:gs pos="50000">
                <a:schemeClr val="accent1"/>
              </a:gs>
              <a:gs pos="100000">
                <a:schemeClr val="accent1">
                  <a:gamma/>
                  <a:shade val="46275"/>
                  <a:invGamma/>
                </a:schemeClr>
              </a:gs>
            </a:gsLst>
            <a:lin ang="0" scaled="1"/>
          </a:gradFill>
          <a:ln w="38100" algn="ctr">
            <a:solidFill>
              <a:srgbClr val="FFFFFF"/>
            </a:solidFill>
            <a:round/>
            <a:headEnd/>
            <a:tailEnd/>
          </a:ln>
          <a:effectLst>
            <a:outerShdw dist="63500" dir="3187806" algn="ctr" rotWithShape="0">
              <a:srgbClr val="001D3A"/>
            </a:outerShdw>
          </a:effectLst>
        </p:spPr>
        <p:txBody>
          <a:bodyPr wrap="none" anchor="ctr"/>
          <a:lstStyle/>
          <a:p>
            <a:pPr algn="ctr"/>
            <a:r>
              <a:rPr lang="en-US" sz="2000" b="1">
                <a:solidFill>
                  <a:schemeClr val="bg1"/>
                </a:solidFill>
                <a:latin typeface="Times New Roman" pitchFamily="18" charset="0"/>
                <a:cs typeface="Arial" charset="0"/>
              </a:rPr>
              <a:t>T</a:t>
            </a:r>
            <a:r>
              <a:rPr lang="en-US" sz="2000" b="1">
                <a:solidFill>
                  <a:schemeClr val="bg1"/>
                </a:solidFill>
                <a:latin typeface="Times New Roman" pitchFamily="18" charset="0"/>
              </a:rPr>
              <a:t>âm tâm xã</a:t>
            </a:r>
            <a:r>
              <a:rPr lang="en-US" sz="2000" b="1">
                <a:solidFill>
                  <a:schemeClr val="bg1"/>
                </a:solidFill>
                <a:latin typeface="Times New Roman" pitchFamily="18" charset="0"/>
                <a:cs typeface="Arial" charset="0"/>
              </a:rPr>
              <a:t> (1923)</a:t>
            </a:r>
          </a:p>
        </p:txBody>
      </p:sp>
      <p:sp>
        <p:nvSpPr>
          <p:cNvPr id="39" name="AutoShape 22"/>
          <p:cNvSpPr>
            <a:spLocks noChangeArrowheads="1"/>
          </p:cNvSpPr>
          <p:nvPr/>
        </p:nvSpPr>
        <p:spPr bwMode="gray">
          <a:xfrm>
            <a:off x="406400" y="4343400"/>
            <a:ext cx="5994400" cy="635000"/>
          </a:xfrm>
          <a:prstGeom prst="roundRect">
            <a:avLst>
              <a:gd name="adj" fmla="val 50000"/>
            </a:avLst>
          </a:prstGeom>
          <a:gradFill rotWithShape="1">
            <a:gsLst>
              <a:gs pos="0">
                <a:schemeClr val="accent1">
                  <a:gamma/>
                  <a:shade val="46275"/>
                  <a:invGamma/>
                </a:schemeClr>
              </a:gs>
              <a:gs pos="50000">
                <a:schemeClr val="accent1"/>
              </a:gs>
              <a:gs pos="100000">
                <a:schemeClr val="accent1">
                  <a:gamma/>
                  <a:shade val="46275"/>
                  <a:invGamma/>
                </a:schemeClr>
              </a:gs>
            </a:gsLst>
            <a:lin ang="0" scaled="1"/>
          </a:gradFill>
          <a:ln w="38100" algn="ctr">
            <a:solidFill>
              <a:srgbClr val="FFFFFF"/>
            </a:solidFill>
            <a:round/>
            <a:headEnd/>
            <a:tailEnd/>
          </a:ln>
          <a:effectLst>
            <a:outerShdw dist="63500" dir="3187806" algn="ctr" rotWithShape="0">
              <a:srgbClr val="001D3A"/>
            </a:outerShdw>
          </a:effectLst>
        </p:spPr>
        <p:txBody>
          <a:bodyPr wrap="none" anchor="ctr"/>
          <a:lstStyle/>
          <a:p>
            <a:pPr algn="ctr"/>
            <a:r>
              <a:rPr lang="en-US" sz="2000" b="1">
                <a:solidFill>
                  <a:schemeClr val="bg1"/>
                </a:solidFill>
                <a:latin typeface="Times New Roman" pitchFamily="18" charset="0"/>
                <a:cs typeface="Arial" charset="0"/>
              </a:rPr>
              <a:t>C</a:t>
            </a:r>
            <a:r>
              <a:rPr lang="en-US" sz="2000" b="1">
                <a:solidFill>
                  <a:schemeClr val="bg1"/>
                </a:solidFill>
                <a:latin typeface="Times New Roman" pitchFamily="18" charset="0"/>
              </a:rPr>
              <a:t>ộng sản đoàn</a:t>
            </a:r>
            <a:r>
              <a:rPr lang="en-US" sz="2000" b="1">
                <a:solidFill>
                  <a:schemeClr val="bg1"/>
                </a:solidFill>
                <a:latin typeface="Times New Roman" pitchFamily="18" charset="0"/>
                <a:cs typeface="Arial" charset="0"/>
              </a:rPr>
              <a:t> (3/1925)</a:t>
            </a:r>
          </a:p>
        </p:txBody>
      </p:sp>
      <p:sp>
        <p:nvSpPr>
          <p:cNvPr id="41" name="AutoShape 23"/>
          <p:cNvSpPr>
            <a:spLocks noChangeArrowheads="1"/>
          </p:cNvSpPr>
          <p:nvPr/>
        </p:nvSpPr>
        <p:spPr bwMode="gray">
          <a:xfrm>
            <a:off x="304800" y="2743201"/>
            <a:ext cx="5994400" cy="803275"/>
          </a:xfrm>
          <a:prstGeom prst="roundRect">
            <a:avLst>
              <a:gd name="adj" fmla="val 50000"/>
            </a:avLst>
          </a:prstGeom>
          <a:gradFill rotWithShape="1">
            <a:gsLst>
              <a:gs pos="0">
                <a:schemeClr val="accent1">
                  <a:gamma/>
                  <a:shade val="46275"/>
                  <a:invGamma/>
                </a:schemeClr>
              </a:gs>
              <a:gs pos="50000">
                <a:schemeClr val="accent1"/>
              </a:gs>
              <a:gs pos="100000">
                <a:schemeClr val="accent1">
                  <a:gamma/>
                  <a:shade val="46275"/>
                  <a:invGamma/>
                </a:schemeClr>
              </a:gs>
            </a:gsLst>
            <a:lin ang="0" scaled="1"/>
          </a:gradFill>
          <a:ln w="38100" algn="ctr">
            <a:solidFill>
              <a:srgbClr val="FFFFFF"/>
            </a:solidFill>
            <a:round/>
            <a:headEnd/>
            <a:tailEnd/>
          </a:ln>
          <a:effectLst>
            <a:outerShdw dist="63500" dir="3187806" algn="ctr" rotWithShape="0">
              <a:srgbClr val="001D3A"/>
            </a:outerShdw>
          </a:effectLst>
        </p:spPr>
        <p:txBody>
          <a:bodyPr wrap="none" anchor="ctr"/>
          <a:lstStyle/>
          <a:p>
            <a:pPr algn="ctr"/>
            <a:r>
              <a:rPr lang="en-US" sz="2000" b="1">
                <a:solidFill>
                  <a:schemeClr val="bg1"/>
                </a:solidFill>
                <a:latin typeface="Times New Roman" pitchFamily="18" charset="0"/>
                <a:cs typeface="Arial" charset="0"/>
              </a:rPr>
              <a:t>H</a:t>
            </a:r>
            <a:r>
              <a:rPr lang="en-US" sz="2000" b="1">
                <a:solidFill>
                  <a:schemeClr val="bg1"/>
                </a:solidFill>
                <a:latin typeface="Times New Roman" pitchFamily="18" charset="0"/>
              </a:rPr>
              <a:t>ội Việt Nam cách mạng</a:t>
            </a:r>
          </a:p>
          <a:p>
            <a:pPr algn="ctr"/>
            <a:r>
              <a:rPr lang="en-US" sz="2000" b="1">
                <a:solidFill>
                  <a:schemeClr val="bg1"/>
                </a:solidFill>
                <a:latin typeface="Times New Roman" pitchFamily="18" charset="0"/>
              </a:rPr>
              <a:t> thanh niên </a:t>
            </a:r>
            <a:r>
              <a:rPr lang="en-US" sz="2000" b="1">
                <a:solidFill>
                  <a:schemeClr val="bg1"/>
                </a:solidFill>
                <a:latin typeface="Times New Roman" pitchFamily="18" charset="0"/>
                <a:cs typeface="Arial" charset="0"/>
              </a:rPr>
              <a:t>(6/1925)</a:t>
            </a:r>
          </a:p>
        </p:txBody>
      </p:sp>
      <p:sp>
        <p:nvSpPr>
          <p:cNvPr id="42" name="AutoShape 24"/>
          <p:cNvSpPr>
            <a:spLocks noChangeArrowheads="1"/>
          </p:cNvSpPr>
          <p:nvPr/>
        </p:nvSpPr>
        <p:spPr bwMode="auto">
          <a:xfrm>
            <a:off x="2743201" y="5105401"/>
            <a:ext cx="910167" cy="608013"/>
          </a:xfrm>
          <a:prstGeom prst="upArrow">
            <a:avLst>
              <a:gd name="adj1" fmla="val 50000"/>
              <a:gd name="adj2" fmla="val 25000"/>
            </a:avLst>
          </a:prstGeom>
          <a:solidFill>
            <a:schemeClr val="accent1"/>
          </a:solidFill>
          <a:ln w="12700" cap="sq">
            <a:noFill/>
            <a:miter lim="800000"/>
            <a:headEnd type="none" w="sm" len="sm"/>
            <a:tailEnd type="none" w="sm" len="sm"/>
          </a:ln>
          <a:effectLst>
            <a:prstShdw prst="shdw17" dist="17961" dir="2700000">
              <a:schemeClr val="accent1">
                <a:gamma/>
                <a:shade val="60000"/>
                <a:invGamma/>
              </a:schemeClr>
            </a:prstShdw>
          </a:effectLst>
        </p:spPr>
        <p:txBody>
          <a:bodyPr vert="eaVert" wrap="none" anchor="ctr"/>
          <a:lstStyle/>
          <a:p>
            <a:pPr>
              <a:defRPr/>
            </a:pPr>
            <a:endParaRPr lang="en-US">
              <a:cs typeface="Arial" charset="0"/>
            </a:endParaRPr>
          </a:p>
        </p:txBody>
      </p:sp>
      <p:sp>
        <p:nvSpPr>
          <p:cNvPr id="43" name="AutoShape 25"/>
          <p:cNvSpPr>
            <a:spLocks noChangeArrowheads="1"/>
          </p:cNvSpPr>
          <p:nvPr/>
        </p:nvSpPr>
        <p:spPr bwMode="auto">
          <a:xfrm>
            <a:off x="2747434" y="3657600"/>
            <a:ext cx="910167" cy="565150"/>
          </a:xfrm>
          <a:prstGeom prst="upArrow">
            <a:avLst>
              <a:gd name="adj1" fmla="val 50000"/>
              <a:gd name="adj2" fmla="val 25000"/>
            </a:avLst>
          </a:prstGeom>
          <a:solidFill>
            <a:schemeClr val="accent1"/>
          </a:solidFill>
          <a:ln w="12700" cap="sq">
            <a:noFill/>
            <a:miter lim="800000"/>
            <a:headEnd type="none" w="sm" len="sm"/>
            <a:tailEnd type="none" w="sm" len="sm"/>
          </a:ln>
          <a:effectLst>
            <a:prstShdw prst="shdw17" dist="17961" dir="2700000">
              <a:schemeClr val="accent1">
                <a:gamma/>
                <a:shade val="60000"/>
                <a:invGamma/>
              </a:schemeClr>
            </a:prstShdw>
          </a:effectLst>
        </p:spPr>
        <p:txBody>
          <a:bodyPr vert="eaVert" wrap="none" anchor="ctr"/>
          <a:lstStyle/>
          <a:p>
            <a:pPr>
              <a:defRPr/>
            </a:pPr>
            <a:endParaRPr lang="en-US">
              <a:cs typeface="Arial" charset="0"/>
            </a:endParaRPr>
          </a:p>
        </p:txBody>
      </p:sp>
      <p:sp>
        <p:nvSpPr>
          <p:cNvPr id="44" name="AutoShape 26"/>
          <p:cNvSpPr>
            <a:spLocks noChangeArrowheads="1"/>
          </p:cNvSpPr>
          <p:nvPr/>
        </p:nvSpPr>
        <p:spPr bwMode="auto">
          <a:xfrm>
            <a:off x="5283200" y="1371600"/>
            <a:ext cx="6096000" cy="1066800"/>
          </a:xfrm>
          <a:prstGeom prst="wedgeEllipseCallout">
            <a:avLst>
              <a:gd name="adj1" fmla="val -41074"/>
              <a:gd name="adj2" fmla="val 104463"/>
            </a:avLst>
          </a:prstGeom>
          <a:solidFill>
            <a:srgbClr val="FFFFCC"/>
          </a:solidFill>
          <a:ln w="38100" cap="sq">
            <a:solidFill>
              <a:srgbClr val="663300"/>
            </a:solidFill>
            <a:miter lim="800000"/>
            <a:headEnd type="none" w="sm" len="sm"/>
            <a:tailEnd type="none" w="sm" len="sm"/>
          </a:ln>
        </p:spPr>
        <p:txBody>
          <a:bodyPr/>
          <a:lstStyle/>
          <a:p>
            <a:pPr algn="ctr"/>
            <a:r>
              <a:rPr lang="en-US" sz="2000" b="1">
                <a:solidFill>
                  <a:srgbClr val="CC0000"/>
                </a:solidFill>
                <a:latin typeface="Times New Roman" pitchFamily="18" charset="0"/>
                <a:cs typeface="Times New Roman" pitchFamily="18" charset="0"/>
              </a:rPr>
              <a:t>“Là quả trứng từ đó nở ra con chim non cộng sản”</a:t>
            </a:r>
          </a:p>
        </p:txBody>
      </p:sp>
      <p:sp>
        <p:nvSpPr>
          <p:cNvPr id="45" name="Rectangle 28"/>
          <p:cNvSpPr>
            <a:spLocks noChangeArrowheads="1"/>
          </p:cNvSpPr>
          <p:nvPr/>
        </p:nvSpPr>
        <p:spPr bwMode="auto">
          <a:xfrm>
            <a:off x="6299200" y="5638801"/>
            <a:ext cx="5588000" cy="904875"/>
          </a:xfrm>
          <a:prstGeom prst="rect">
            <a:avLst/>
          </a:prstGeom>
          <a:noFill/>
          <a:ln w="9525">
            <a:noFill/>
            <a:miter lim="800000"/>
            <a:headEnd/>
            <a:tailEnd/>
          </a:ln>
          <a:effectLst/>
        </p:spPr>
        <p:txBody>
          <a:bodyPr/>
          <a:lstStyle/>
          <a:p>
            <a:pPr marL="381000" indent="-381000" algn="ctr">
              <a:spcBef>
                <a:spcPct val="20000"/>
              </a:spcBef>
              <a:buClr>
                <a:schemeClr val="hlink"/>
              </a:buClr>
              <a:buFont typeface="Wingdings" pitchFamily="2" charset="2"/>
              <a:buNone/>
            </a:pPr>
            <a:r>
              <a:rPr lang="en-US" b="1">
                <a:latin typeface="Times New Roman" pitchFamily="18" charset="0"/>
                <a:cs typeface="Arial" charset="0"/>
              </a:rPr>
              <a:t>	Nguy</a:t>
            </a:r>
            <a:r>
              <a:rPr lang="en-US" b="1">
                <a:latin typeface="Times New Roman" pitchFamily="18" charset="0"/>
              </a:rPr>
              <a:t>ễn Ái Quốc thời kỳ hoạt động ở Trung quốc - Người sáng lập Hội Việt Nam cách mạng thanh niên</a:t>
            </a:r>
            <a:endParaRPr lang="en-US" b="1">
              <a:latin typeface="Times New Roman" pitchFamily="18" charset="0"/>
              <a:cs typeface="Arial" charset="0"/>
            </a:endParaRPr>
          </a:p>
        </p:txBody>
      </p:sp>
      <p:pic>
        <p:nvPicPr>
          <p:cNvPr id="185353" name="Picture 34" descr="NAQ o TQ"/>
          <p:cNvPicPr>
            <a:picLocks noChangeAspect="1" noChangeArrowheads="1"/>
          </p:cNvPicPr>
          <p:nvPr/>
        </p:nvPicPr>
        <p:blipFill>
          <a:blip r:embed="rId2">
            <a:lum bright="-6000" contrast="-12000"/>
            <a:extLst>
              <a:ext uri="{28A0092B-C50C-407E-A947-70E740481C1C}">
                <a14:useLocalDpi xmlns:a14="http://schemas.microsoft.com/office/drawing/2010/main" val="0"/>
              </a:ext>
            </a:extLst>
          </a:blip>
          <a:srcRect/>
          <a:stretch>
            <a:fillRect/>
          </a:stretch>
        </p:blipFill>
        <p:spPr bwMode="auto">
          <a:xfrm>
            <a:off x="7518401" y="2667001"/>
            <a:ext cx="3164417" cy="2892425"/>
          </a:xfrm>
          <a:prstGeom prst="rect">
            <a:avLst/>
          </a:prstGeom>
          <a:noFill/>
          <a:ln w="38100">
            <a:solidFill>
              <a:srgbClr val="CC0000"/>
            </a:solidFill>
            <a:miter lim="800000"/>
            <a:headEnd/>
            <a:tailEnd/>
          </a:ln>
          <a:extLst>
            <a:ext uri="{909E8E84-426E-40DD-AFC4-6F175D3DCCD1}">
              <a14:hiddenFill xmlns:a14="http://schemas.microsoft.com/office/drawing/2010/main">
                <a:solidFill>
                  <a:srgbClr val="FFFFFF"/>
                </a:solidFill>
              </a14:hiddenFill>
            </a:ext>
          </a:extLst>
        </p:spPr>
      </p:pic>
      <p:sp>
        <p:nvSpPr>
          <p:cNvPr id="3" name="Content Placeholder 2"/>
          <p:cNvSpPr>
            <a:spLocks/>
          </p:cNvSpPr>
          <p:nvPr/>
        </p:nvSpPr>
        <p:spPr bwMode="auto">
          <a:xfrm>
            <a:off x="0" y="1143000"/>
            <a:ext cx="5181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lgn="just">
              <a:spcBef>
                <a:spcPct val="20000"/>
              </a:spcBef>
              <a:buClr>
                <a:schemeClr val="accent2"/>
              </a:buClr>
              <a:buFont typeface="Wingdings" pitchFamily="2" charset="2"/>
              <a:buNone/>
            </a:pPr>
            <a:r>
              <a:rPr lang="en-US" sz="3600" b="1">
                <a:solidFill>
                  <a:srgbClr val="006600"/>
                </a:solidFill>
                <a:latin typeface="Times New Roman" pitchFamily="18" charset="0"/>
              </a:rPr>
              <a:t>	 </a:t>
            </a:r>
            <a:r>
              <a:rPr lang="en-US" sz="2400">
                <a:solidFill>
                  <a:srgbClr val="006600"/>
                </a:solidFill>
                <a:latin typeface="Times New Roman" pitchFamily="18" charset="0"/>
              </a:rPr>
              <a:t>Phong trào yêu nước theo khuynh hướng vô sản: Sau năm 1925</a:t>
            </a:r>
          </a:p>
        </p:txBody>
      </p:sp>
    </p:spTree>
    <p:extLst>
      <p:ext uri="{BB962C8B-B14F-4D97-AF65-F5344CB8AC3E}">
        <p14:creationId xmlns:p14="http://schemas.microsoft.com/office/powerpoint/2010/main" val="350976953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p:cTn id="7" dur="500" fill="hold"/>
                                        <p:tgtEl>
                                          <p:spTgt spid="34"/>
                                        </p:tgtEl>
                                        <p:attrNameLst>
                                          <p:attrName>ppt_w</p:attrName>
                                        </p:attrNameLst>
                                      </p:cBhvr>
                                      <p:tavLst>
                                        <p:tav tm="0">
                                          <p:val>
                                            <p:fltVal val="0"/>
                                          </p:val>
                                        </p:tav>
                                        <p:tav tm="100000">
                                          <p:val>
                                            <p:strVal val="#ppt_w"/>
                                          </p:val>
                                        </p:tav>
                                      </p:tavLst>
                                    </p:anim>
                                    <p:anim calcmode="lin" valueType="num">
                                      <p:cBhvr>
                                        <p:cTn id="8" dur="500" fill="hold"/>
                                        <p:tgtEl>
                                          <p:spTgt spid="34"/>
                                        </p:tgtEl>
                                        <p:attrNameLst>
                                          <p:attrName>ppt_h</p:attrName>
                                        </p:attrNameLst>
                                      </p:cBhvr>
                                      <p:tavLst>
                                        <p:tav tm="0">
                                          <p:val>
                                            <p:fltVal val="0"/>
                                          </p:val>
                                        </p:tav>
                                        <p:tav tm="100000">
                                          <p:val>
                                            <p:strVal val="#ppt_h"/>
                                          </p:val>
                                        </p:tav>
                                      </p:tavLst>
                                    </p:anim>
                                    <p:animEffect transition="in" filter="fade">
                                      <p:cBhvr>
                                        <p:cTn id="9" dur="500"/>
                                        <p:tgtEl>
                                          <p:spTgt spid="34"/>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22" presetClass="entr" presetSubtype="4" fill="hold" grpId="0" nodeType="clickEffect">
                                  <p:stCondLst>
                                    <p:cond delay="0"/>
                                  </p:stCondLst>
                                  <p:childTnLst>
                                    <p:set>
                                      <p:cBhvr>
                                        <p:cTn id="13" dur="1" fill="hold">
                                          <p:stCondLst>
                                            <p:cond delay="0"/>
                                          </p:stCondLst>
                                        </p:cTn>
                                        <p:tgtEl>
                                          <p:spTgt spid="42"/>
                                        </p:tgtEl>
                                        <p:attrNameLst>
                                          <p:attrName>style.visibility</p:attrName>
                                        </p:attrNameLst>
                                      </p:cBhvr>
                                      <p:to>
                                        <p:strVal val="visible"/>
                                      </p:to>
                                    </p:set>
                                    <p:animEffect transition="in" filter="wipe(down)">
                                      <p:cBhvr>
                                        <p:cTn id="14" dur="500"/>
                                        <p:tgtEl>
                                          <p:spTgt spid="42"/>
                                        </p:tgtEl>
                                      </p:cBhvr>
                                    </p:animEffect>
                                  </p:childTnLst>
                                </p:cTn>
                              </p:par>
                              <p:par>
                                <p:cTn id="15" presetID="22" presetClass="entr" presetSubtype="4" fill="hold" grpId="0" nodeType="withEffect">
                                  <p:stCondLst>
                                    <p:cond delay="0"/>
                                  </p:stCondLst>
                                  <p:childTnLst>
                                    <p:set>
                                      <p:cBhvr>
                                        <p:cTn id="16" dur="1" fill="hold">
                                          <p:stCondLst>
                                            <p:cond delay="0"/>
                                          </p:stCondLst>
                                        </p:cTn>
                                        <p:tgtEl>
                                          <p:spTgt spid="39"/>
                                        </p:tgtEl>
                                        <p:attrNameLst>
                                          <p:attrName>style.visibility</p:attrName>
                                        </p:attrNameLst>
                                      </p:cBhvr>
                                      <p:to>
                                        <p:strVal val="visible"/>
                                      </p:to>
                                    </p:set>
                                    <p:animEffect transition="in" filter="wipe(down)">
                                      <p:cBhvr>
                                        <p:cTn id="17" dur="500"/>
                                        <p:tgtEl>
                                          <p:spTgt spid="39"/>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43"/>
                                        </p:tgtEl>
                                        <p:attrNameLst>
                                          <p:attrName>style.visibility</p:attrName>
                                        </p:attrNameLst>
                                      </p:cBhvr>
                                      <p:to>
                                        <p:strVal val="visible"/>
                                      </p:to>
                                    </p:set>
                                    <p:animEffect transition="in" filter="wipe(down)">
                                      <p:cBhvr>
                                        <p:cTn id="22" dur="500"/>
                                        <p:tgtEl>
                                          <p:spTgt spid="43"/>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41"/>
                                        </p:tgtEl>
                                        <p:attrNameLst>
                                          <p:attrName>style.visibility</p:attrName>
                                        </p:attrNameLst>
                                      </p:cBhvr>
                                      <p:to>
                                        <p:strVal val="visible"/>
                                      </p:to>
                                    </p:set>
                                    <p:animEffect transition="in" filter="wipe(down)">
                                      <p:cBhvr>
                                        <p:cTn id="25" dur="500"/>
                                        <p:tgtEl>
                                          <p:spTgt spid="41"/>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22" presetClass="entr" presetSubtype="4" fill="hold" grpId="0" nodeType="clickEffect">
                                  <p:stCondLst>
                                    <p:cond delay="0"/>
                                  </p:stCondLst>
                                  <p:childTnLst>
                                    <p:set>
                                      <p:cBhvr>
                                        <p:cTn id="29" dur="1" fill="hold">
                                          <p:stCondLst>
                                            <p:cond delay="0"/>
                                          </p:stCondLst>
                                        </p:cTn>
                                        <p:tgtEl>
                                          <p:spTgt spid="44"/>
                                        </p:tgtEl>
                                        <p:attrNameLst>
                                          <p:attrName>style.visibility</p:attrName>
                                        </p:attrNameLst>
                                      </p:cBhvr>
                                      <p:to>
                                        <p:strVal val="visible"/>
                                      </p:to>
                                    </p:set>
                                    <p:animEffect transition="in" filter="wipe(down)">
                                      <p:cBhvr>
                                        <p:cTn id="30"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9" grpId="0" animBg="1"/>
      <p:bldP spid="41" grpId="0" animBg="1"/>
      <p:bldP spid="42" grpId="0" animBg="1"/>
      <p:bldP spid="43" grpId="0" animBg="1"/>
      <p:bldP spid="44"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WordArt 4"/>
          <p:cNvSpPr>
            <a:spLocks noChangeArrowheads="1" noChangeShapeType="1" noTextEdit="1"/>
          </p:cNvSpPr>
          <p:nvPr/>
        </p:nvSpPr>
        <p:spPr bwMode="auto">
          <a:xfrm>
            <a:off x="914400" y="1905000"/>
            <a:ext cx="10261600" cy="990600"/>
          </a:xfrm>
          <a:prstGeom prst="rect">
            <a:avLst/>
          </a:prstGeom>
        </p:spPr>
        <p:txBody>
          <a:bodyPr wrap="none" fromWordArt="1">
            <a:prstTxWarp prst="textSlantUp">
              <a:avLst>
                <a:gd name="adj" fmla="val 0"/>
              </a:avLst>
            </a:prstTxWarp>
          </a:bodyPr>
          <a:lstStyle/>
          <a:p>
            <a:pPr algn="ctr"/>
            <a:r>
              <a:rPr lang="en-US" sz="3200" b="1" kern="10">
                <a:ln w="9525" cap="sq">
                  <a:solidFill>
                    <a:srgbClr val="CC99FF"/>
                  </a:solidFill>
                  <a:round/>
                  <a:headEnd type="none" w="sm" len="sm"/>
                  <a:tailEnd type="none" w="sm" len="sm"/>
                </a:ln>
                <a:solidFill>
                  <a:srgbClr val="CC0000"/>
                </a:solidFill>
                <a:effectLst>
                  <a:outerShdw dist="53882" dir="2700000" algn="ctr" rotWithShape="0">
                    <a:srgbClr val="9999FF">
                      <a:alpha val="79999"/>
                    </a:srgbClr>
                  </a:outerShdw>
                </a:effectLst>
                <a:latin typeface="Times New Roman"/>
                <a:cs typeface="Times New Roman"/>
              </a:rPr>
              <a:t>CÁC ĐỒNG CHÍ ĐỨNG ĐẦU HỘI VIỆT NAM CÁCH MẠNG THANH NIÊN </a:t>
            </a:r>
          </a:p>
          <a:p>
            <a:pPr algn="ctr"/>
            <a:r>
              <a:rPr lang="en-US" sz="3200" b="1" kern="10">
                <a:ln w="9525" cap="sq">
                  <a:solidFill>
                    <a:srgbClr val="CC99FF"/>
                  </a:solidFill>
                  <a:round/>
                  <a:headEnd type="none" w="sm" len="sm"/>
                  <a:tailEnd type="none" w="sm" len="sm"/>
                </a:ln>
                <a:solidFill>
                  <a:srgbClr val="CC0000"/>
                </a:solidFill>
                <a:effectLst>
                  <a:outerShdw dist="53882" dir="2700000" algn="ctr" rotWithShape="0">
                    <a:srgbClr val="9999FF">
                      <a:alpha val="79999"/>
                    </a:srgbClr>
                  </a:outerShdw>
                </a:effectLst>
                <a:latin typeface="Times New Roman"/>
                <a:cs typeface="Times New Roman"/>
              </a:rPr>
              <a:t>TRONG THỜI KỲ ĐẦU</a:t>
            </a:r>
          </a:p>
        </p:txBody>
      </p:sp>
      <p:pic>
        <p:nvPicPr>
          <p:cNvPr id="186371" name="Picture 7" descr="NAQ o TQ"/>
          <p:cNvPicPr>
            <a:picLocks noChangeAspect="1" noChangeArrowheads="1"/>
          </p:cNvPicPr>
          <p:nvPr/>
        </p:nvPicPr>
        <p:blipFill>
          <a:blip r:embed="rId2">
            <a:lum bright="-6000" contrast="-12000"/>
            <a:extLst>
              <a:ext uri="{28A0092B-C50C-407E-A947-70E740481C1C}">
                <a14:useLocalDpi xmlns:a14="http://schemas.microsoft.com/office/drawing/2010/main" val="0"/>
              </a:ext>
            </a:extLst>
          </a:blip>
          <a:srcRect/>
          <a:stretch>
            <a:fillRect/>
          </a:stretch>
        </p:blipFill>
        <p:spPr bwMode="auto">
          <a:xfrm>
            <a:off x="1422401" y="3124201"/>
            <a:ext cx="3164417" cy="2892425"/>
          </a:xfrm>
          <a:prstGeom prst="rect">
            <a:avLst/>
          </a:prstGeom>
          <a:noFill/>
          <a:ln w="38100">
            <a:solidFill>
              <a:srgbClr val="CC0000"/>
            </a:solidFill>
            <a:miter lim="800000"/>
            <a:headEnd/>
            <a:tailEnd/>
          </a:ln>
          <a:extLst>
            <a:ext uri="{909E8E84-426E-40DD-AFC4-6F175D3DCCD1}">
              <a14:hiddenFill xmlns:a14="http://schemas.microsoft.com/office/drawing/2010/main">
                <a:solidFill>
                  <a:srgbClr val="FFFFFF"/>
                </a:solidFill>
              </a14:hiddenFill>
            </a:ext>
          </a:extLst>
        </p:spPr>
      </p:pic>
      <p:pic>
        <p:nvPicPr>
          <p:cNvPr id="186372" name="Picture 8" descr="chan dung Ho Tung Mau"/>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29600" y="3124201"/>
            <a:ext cx="3177117" cy="2906713"/>
          </a:xfrm>
          <a:prstGeom prst="rect">
            <a:avLst/>
          </a:prstGeom>
          <a:noFill/>
          <a:ln w="38100">
            <a:solidFill>
              <a:srgbClr val="CC0000"/>
            </a:solidFill>
            <a:miter lim="800000"/>
            <a:headEnd/>
            <a:tailEnd/>
          </a:ln>
          <a:extLst>
            <a:ext uri="{909E8E84-426E-40DD-AFC4-6F175D3DCCD1}">
              <a14:hiddenFill xmlns:a14="http://schemas.microsoft.com/office/drawing/2010/main">
                <a:solidFill>
                  <a:srgbClr val="FFFFFF"/>
                </a:solidFill>
              </a14:hiddenFill>
            </a:ext>
          </a:extLst>
        </p:spPr>
      </p:pic>
      <p:pic>
        <p:nvPicPr>
          <p:cNvPr id="186373" name="Picture 9" descr="chan dung Le Hong S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76800" y="3124200"/>
            <a:ext cx="3117851" cy="2908300"/>
          </a:xfrm>
          <a:prstGeom prst="rect">
            <a:avLst/>
          </a:prstGeom>
          <a:noFill/>
          <a:ln w="38100">
            <a:solidFill>
              <a:srgbClr val="CC0000"/>
            </a:solidFill>
            <a:miter lim="800000"/>
            <a:headEnd/>
            <a:tailEnd/>
          </a:ln>
          <a:extLst>
            <a:ext uri="{909E8E84-426E-40DD-AFC4-6F175D3DCCD1}">
              <a14:hiddenFill xmlns:a14="http://schemas.microsoft.com/office/drawing/2010/main">
                <a:solidFill>
                  <a:srgbClr val="FFFFFF"/>
                </a:solidFill>
              </a14:hiddenFill>
            </a:ext>
          </a:extLst>
        </p:spPr>
      </p:pic>
      <p:sp>
        <p:nvSpPr>
          <p:cNvPr id="16" name="AutoShape 11"/>
          <p:cNvSpPr>
            <a:spLocks noChangeArrowheads="1"/>
          </p:cNvSpPr>
          <p:nvPr/>
        </p:nvSpPr>
        <p:spPr bwMode="gray">
          <a:xfrm>
            <a:off x="1320800" y="6096001"/>
            <a:ext cx="3352800" cy="498475"/>
          </a:xfrm>
          <a:prstGeom prst="roundRect">
            <a:avLst>
              <a:gd name="adj" fmla="val 50000"/>
            </a:avLst>
          </a:prstGeom>
          <a:gradFill rotWithShape="1">
            <a:gsLst>
              <a:gs pos="0">
                <a:schemeClr val="accent1">
                  <a:gamma/>
                  <a:shade val="46275"/>
                  <a:invGamma/>
                </a:schemeClr>
              </a:gs>
              <a:gs pos="50000">
                <a:schemeClr val="accent1"/>
              </a:gs>
              <a:gs pos="100000">
                <a:schemeClr val="accent1">
                  <a:gamma/>
                  <a:shade val="46275"/>
                  <a:invGamma/>
                </a:schemeClr>
              </a:gs>
            </a:gsLst>
            <a:lin ang="0" scaled="1"/>
          </a:gradFill>
          <a:ln w="38100" algn="ctr">
            <a:solidFill>
              <a:srgbClr val="FFFFFF"/>
            </a:solidFill>
            <a:round/>
            <a:headEnd/>
            <a:tailEnd/>
          </a:ln>
          <a:effectLst>
            <a:outerShdw dist="63500" dir="3187806" algn="ctr" rotWithShape="0">
              <a:srgbClr val="001D3A"/>
            </a:outerShdw>
          </a:effectLst>
        </p:spPr>
        <p:txBody>
          <a:bodyPr wrap="none" anchor="ctr"/>
          <a:lstStyle/>
          <a:p>
            <a:pPr algn="ctr"/>
            <a:r>
              <a:rPr lang="en-US" sz="2000" b="1">
                <a:solidFill>
                  <a:schemeClr val="bg1"/>
                </a:solidFill>
                <a:latin typeface="Times New Roman" pitchFamily="18" charset="0"/>
                <a:cs typeface="Arial" charset="0"/>
              </a:rPr>
              <a:t>Nguy</a:t>
            </a:r>
            <a:r>
              <a:rPr lang="en-US" sz="2000" b="1">
                <a:solidFill>
                  <a:schemeClr val="bg1"/>
                </a:solidFill>
                <a:latin typeface="Times New Roman" pitchFamily="18" charset="0"/>
              </a:rPr>
              <a:t>ễn Ái Quốc</a:t>
            </a:r>
          </a:p>
        </p:txBody>
      </p:sp>
      <p:sp>
        <p:nvSpPr>
          <p:cNvPr id="17" name="AutoShape 12"/>
          <p:cNvSpPr>
            <a:spLocks noChangeArrowheads="1"/>
          </p:cNvSpPr>
          <p:nvPr/>
        </p:nvSpPr>
        <p:spPr bwMode="gray">
          <a:xfrm>
            <a:off x="4775200" y="6096001"/>
            <a:ext cx="3352800" cy="498475"/>
          </a:xfrm>
          <a:prstGeom prst="roundRect">
            <a:avLst>
              <a:gd name="adj" fmla="val 50000"/>
            </a:avLst>
          </a:prstGeom>
          <a:gradFill rotWithShape="1">
            <a:gsLst>
              <a:gs pos="0">
                <a:schemeClr val="accent1">
                  <a:gamma/>
                  <a:shade val="46275"/>
                  <a:invGamma/>
                </a:schemeClr>
              </a:gs>
              <a:gs pos="50000">
                <a:schemeClr val="accent1"/>
              </a:gs>
              <a:gs pos="100000">
                <a:schemeClr val="accent1">
                  <a:gamma/>
                  <a:shade val="46275"/>
                  <a:invGamma/>
                </a:schemeClr>
              </a:gs>
            </a:gsLst>
            <a:lin ang="0" scaled="1"/>
          </a:gradFill>
          <a:ln w="38100" algn="ctr">
            <a:solidFill>
              <a:srgbClr val="FFFFFF"/>
            </a:solidFill>
            <a:round/>
            <a:headEnd/>
            <a:tailEnd/>
          </a:ln>
          <a:effectLst>
            <a:outerShdw dist="63500" dir="3187806" algn="ctr" rotWithShape="0">
              <a:srgbClr val="001D3A"/>
            </a:outerShdw>
          </a:effectLst>
        </p:spPr>
        <p:txBody>
          <a:bodyPr wrap="none" anchor="ctr"/>
          <a:lstStyle/>
          <a:p>
            <a:pPr algn="ctr"/>
            <a:r>
              <a:rPr lang="en-US" sz="2000" b="1">
                <a:solidFill>
                  <a:schemeClr val="bg1"/>
                </a:solidFill>
                <a:latin typeface="Times New Roman" pitchFamily="18" charset="0"/>
                <a:cs typeface="Arial" charset="0"/>
              </a:rPr>
              <a:t>L</a:t>
            </a:r>
            <a:r>
              <a:rPr lang="en-US" sz="2000" b="1">
                <a:solidFill>
                  <a:schemeClr val="bg1"/>
                </a:solidFill>
                <a:latin typeface="Times New Roman" pitchFamily="18" charset="0"/>
              </a:rPr>
              <a:t>ê Hồng Sơn</a:t>
            </a:r>
          </a:p>
        </p:txBody>
      </p:sp>
      <p:sp>
        <p:nvSpPr>
          <p:cNvPr id="18" name="AutoShape 13"/>
          <p:cNvSpPr>
            <a:spLocks noChangeArrowheads="1"/>
          </p:cNvSpPr>
          <p:nvPr/>
        </p:nvSpPr>
        <p:spPr bwMode="gray">
          <a:xfrm>
            <a:off x="8229600" y="6172201"/>
            <a:ext cx="3352800" cy="498475"/>
          </a:xfrm>
          <a:prstGeom prst="roundRect">
            <a:avLst>
              <a:gd name="adj" fmla="val 50000"/>
            </a:avLst>
          </a:prstGeom>
          <a:gradFill rotWithShape="1">
            <a:gsLst>
              <a:gs pos="0">
                <a:schemeClr val="accent1">
                  <a:gamma/>
                  <a:shade val="46275"/>
                  <a:invGamma/>
                </a:schemeClr>
              </a:gs>
              <a:gs pos="50000">
                <a:schemeClr val="accent1"/>
              </a:gs>
              <a:gs pos="100000">
                <a:schemeClr val="accent1">
                  <a:gamma/>
                  <a:shade val="46275"/>
                  <a:invGamma/>
                </a:schemeClr>
              </a:gs>
            </a:gsLst>
            <a:lin ang="0" scaled="1"/>
          </a:gradFill>
          <a:ln w="38100" algn="ctr">
            <a:solidFill>
              <a:srgbClr val="FFFFFF"/>
            </a:solidFill>
            <a:round/>
            <a:headEnd/>
            <a:tailEnd/>
          </a:ln>
          <a:effectLst>
            <a:outerShdw dist="63500" dir="3187806" algn="ctr" rotWithShape="0">
              <a:srgbClr val="001D3A"/>
            </a:outerShdw>
          </a:effectLst>
        </p:spPr>
        <p:txBody>
          <a:bodyPr wrap="none" anchor="ctr"/>
          <a:lstStyle/>
          <a:p>
            <a:pPr algn="ctr"/>
            <a:r>
              <a:rPr lang="en-US" sz="2000" b="1">
                <a:solidFill>
                  <a:schemeClr val="bg1"/>
                </a:solidFill>
                <a:latin typeface="Times New Roman" pitchFamily="18" charset="0"/>
              </a:rPr>
              <a:t>Hồ Tùng Mậu</a:t>
            </a:r>
          </a:p>
        </p:txBody>
      </p:sp>
      <p:sp>
        <p:nvSpPr>
          <p:cNvPr id="3" name="Content Placeholder 2"/>
          <p:cNvSpPr>
            <a:spLocks/>
          </p:cNvSpPr>
          <p:nvPr/>
        </p:nvSpPr>
        <p:spPr bwMode="auto">
          <a:xfrm>
            <a:off x="1778000" y="533400"/>
            <a:ext cx="9347200"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lgn="ctr">
              <a:spcBef>
                <a:spcPct val="20000"/>
              </a:spcBef>
              <a:buClr>
                <a:schemeClr val="accent2"/>
              </a:buClr>
              <a:buFont typeface="Wingdings" pitchFamily="2" charset="2"/>
              <a:buNone/>
            </a:pPr>
            <a:r>
              <a:rPr lang="en-US" sz="3600" b="1">
                <a:solidFill>
                  <a:srgbClr val="006600"/>
                </a:solidFill>
                <a:latin typeface="Times New Roman" pitchFamily="18" charset="0"/>
              </a:rPr>
              <a:t>	 </a:t>
            </a:r>
            <a:r>
              <a:rPr lang="en-US" sz="2400">
                <a:solidFill>
                  <a:srgbClr val="006600"/>
                </a:solidFill>
                <a:latin typeface="Times New Roman" pitchFamily="18" charset="0"/>
              </a:rPr>
              <a:t>Phong trào yêu nước theo khuynh hướng vô sản: Sau năm 1925</a:t>
            </a:r>
          </a:p>
        </p:txBody>
      </p:sp>
    </p:spTree>
    <p:extLst>
      <p:ext uri="{BB962C8B-B14F-4D97-AF65-F5344CB8AC3E}">
        <p14:creationId xmlns:p14="http://schemas.microsoft.com/office/powerpoint/2010/main" val="1604775272"/>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932" name="Text Box 4"/>
          <p:cNvSpPr txBox="1">
            <a:spLocks noChangeArrowheads="1"/>
          </p:cNvSpPr>
          <p:nvPr/>
        </p:nvSpPr>
        <p:spPr bwMode="ltGray">
          <a:xfrm>
            <a:off x="609600" y="1371600"/>
            <a:ext cx="10769600" cy="2246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r>
              <a:rPr lang="en-US" sz="2800">
                <a:latin typeface="Times New Roman" pitchFamily="18" charset="0"/>
              </a:rPr>
              <a:t>Trong thời gian tồn tại 1925-1929, Hội Thanh niên được tổ chức theo nguyên tắc tập trung, dân chủ, theo quy luật tự phê bình và phê bình gần giống với Đảng Cộng sản, và đóng 3 vai trò rất quan trọng đối với cách mạng Việt Nam: </a:t>
            </a:r>
          </a:p>
          <a:p>
            <a:pPr algn="just"/>
            <a:endParaRPr lang="en-US" sz="2800">
              <a:latin typeface="Times New Roman" pitchFamily="18" charset="0"/>
            </a:endParaRPr>
          </a:p>
        </p:txBody>
      </p:sp>
      <p:sp>
        <p:nvSpPr>
          <p:cNvPr id="252933" name="Text Box 5"/>
          <p:cNvSpPr txBox="1">
            <a:spLocks noChangeArrowheads="1"/>
          </p:cNvSpPr>
          <p:nvPr/>
        </p:nvSpPr>
        <p:spPr bwMode="ltGray">
          <a:xfrm>
            <a:off x="1219200" y="3962400"/>
            <a:ext cx="10261600" cy="12741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10000"/>
              </a:spcBef>
              <a:buFont typeface="Wingdings" pitchFamily="2" charset="2"/>
              <a:buChar char="v"/>
            </a:pPr>
            <a:r>
              <a:rPr lang="en-US" sz="2400"/>
              <a:t> Truyền bá chủ nghĩa Mác - Lênin vào Việt Nam;</a:t>
            </a:r>
          </a:p>
          <a:p>
            <a:pPr>
              <a:spcBef>
                <a:spcPct val="10000"/>
              </a:spcBef>
              <a:buFont typeface="Wingdings" pitchFamily="2" charset="2"/>
              <a:buChar char="v"/>
            </a:pPr>
            <a:r>
              <a:rPr lang="en-US" sz="2400"/>
              <a:t> Đào tạo cán bộ cách mạng;</a:t>
            </a:r>
          </a:p>
          <a:p>
            <a:pPr>
              <a:spcBef>
                <a:spcPct val="10000"/>
              </a:spcBef>
              <a:buFont typeface="Wingdings" pitchFamily="2" charset="2"/>
              <a:buChar char="v"/>
            </a:pPr>
            <a:r>
              <a:rPr lang="en-US" sz="2400"/>
              <a:t> Lãnh đạo phong trào công nhân và phong trào yêu nước Việt Nam.</a:t>
            </a:r>
          </a:p>
        </p:txBody>
      </p:sp>
    </p:spTree>
    <p:extLst>
      <p:ext uri="{BB962C8B-B14F-4D97-AF65-F5344CB8AC3E}">
        <p14:creationId xmlns:p14="http://schemas.microsoft.com/office/powerpoint/2010/main" val="74241219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252933"/>
                                        </p:tgtEl>
                                        <p:attrNameLst>
                                          <p:attrName>style.visibility</p:attrName>
                                        </p:attrNameLst>
                                      </p:cBhvr>
                                      <p:to>
                                        <p:strVal val="visible"/>
                                      </p:to>
                                    </p:set>
                                    <p:animEffect transition="in" filter="checkerboard(across)">
                                      <p:cBhvr>
                                        <p:cTn id="7" dur="500"/>
                                        <p:tgtEl>
                                          <p:spTgt spid="2529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293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5" name="AutoShape 5"/>
          <p:cNvSpPr>
            <a:spLocks noChangeArrowheads="1"/>
          </p:cNvSpPr>
          <p:nvPr/>
        </p:nvSpPr>
        <p:spPr bwMode="ltGray">
          <a:xfrm>
            <a:off x="4673600" y="2590800"/>
            <a:ext cx="2032000" cy="609600"/>
          </a:xfrm>
          <a:prstGeom prst="rightArrow">
            <a:avLst>
              <a:gd name="adj1" fmla="val 50000"/>
              <a:gd name="adj2" fmla="val 62500"/>
            </a:avLst>
          </a:prstGeom>
          <a:solidFill>
            <a:srgbClr val="FF6600"/>
          </a:solidFill>
          <a:ln w="9525" algn="ctr">
            <a:solidFill>
              <a:srgbClr val="FF66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sz="2400" b="1"/>
          </a:p>
        </p:txBody>
      </p:sp>
      <p:sp>
        <p:nvSpPr>
          <p:cNvPr id="158726" name="AutoShape 6"/>
          <p:cNvSpPr>
            <a:spLocks noChangeArrowheads="1"/>
          </p:cNvSpPr>
          <p:nvPr/>
        </p:nvSpPr>
        <p:spPr bwMode="ltGray">
          <a:xfrm>
            <a:off x="508000" y="1752600"/>
            <a:ext cx="4064000" cy="2895600"/>
          </a:xfrm>
          <a:prstGeom prst="irregularSeal1">
            <a:avLst/>
          </a:prstGeom>
          <a:solidFill>
            <a:srgbClr val="FF9900"/>
          </a:solidFill>
          <a:ln w="9525" algn="ctr">
            <a:solidFill>
              <a:srgbClr val="CC33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2400" b="1">
                <a:solidFill>
                  <a:srgbClr val="FEFEFE"/>
                </a:solidFill>
                <a:hlinkClick r:id="rId2" action="ppaction://hlinksldjump"/>
              </a:rPr>
              <a:t>ĐẾ QUỐC</a:t>
            </a:r>
          </a:p>
          <a:p>
            <a:pPr algn="ctr"/>
            <a:r>
              <a:rPr lang="en-US" sz="2400" b="1">
                <a:solidFill>
                  <a:srgbClr val="FEFEFE"/>
                </a:solidFill>
                <a:hlinkClick r:id="rId2" action="ppaction://hlinksldjump"/>
              </a:rPr>
              <a:t>CHỦ NGHĨA</a:t>
            </a:r>
          </a:p>
          <a:p>
            <a:pPr algn="ctr"/>
            <a:r>
              <a:rPr lang="en-US" sz="2400" b="1">
                <a:solidFill>
                  <a:srgbClr val="FEFEFE"/>
                </a:solidFill>
                <a:hlinkClick r:id="rId2" action="ppaction://hlinksldjump"/>
              </a:rPr>
              <a:t>XU</a:t>
            </a:r>
            <a:r>
              <a:rPr lang="en-US" sz="2400" b="1">
                <a:hlinkClick r:id="rId2" action="ppaction://hlinksldjump"/>
              </a:rPr>
              <a:t>ẤT HIỆN</a:t>
            </a:r>
            <a:endParaRPr lang="en-US" sz="2400" b="1"/>
          </a:p>
        </p:txBody>
      </p:sp>
      <p:sp>
        <p:nvSpPr>
          <p:cNvPr id="158727" name="AutoShape 7"/>
          <p:cNvSpPr>
            <a:spLocks noChangeArrowheads="1"/>
          </p:cNvSpPr>
          <p:nvPr/>
        </p:nvSpPr>
        <p:spPr bwMode="ltGray">
          <a:xfrm>
            <a:off x="10058400" y="3733800"/>
            <a:ext cx="304800" cy="1676400"/>
          </a:xfrm>
          <a:prstGeom prst="wedgeRoundRectCallout">
            <a:avLst>
              <a:gd name="adj1" fmla="val 156250"/>
              <a:gd name="adj2" fmla="val 88162"/>
              <a:gd name="adj3" fmla="val 16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en-US"/>
          </a:p>
        </p:txBody>
      </p:sp>
      <p:sp>
        <p:nvSpPr>
          <p:cNvPr id="158728" name="AutoShape 8"/>
          <p:cNvSpPr>
            <a:spLocks noChangeArrowheads="1"/>
          </p:cNvSpPr>
          <p:nvPr/>
        </p:nvSpPr>
        <p:spPr bwMode="ltGray">
          <a:xfrm>
            <a:off x="7010400" y="1905000"/>
            <a:ext cx="4572000" cy="1676400"/>
          </a:xfrm>
          <a:prstGeom prst="flowChartAlternateProcess">
            <a:avLst/>
          </a:prstGeom>
          <a:solidFill>
            <a:srgbClr val="E9DA4F"/>
          </a:solidFill>
          <a:ln w="9525" algn="ctr">
            <a:solidFill>
              <a:srgbClr val="E9DA4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pt-BR" sz="2400" b="1"/>
              <a:t>Mâu thuẫn</a:t>
            </a:r>
          </a:p>
          <a:p>
            <a:pPr algn="ctr"/>
            <a:r>
              <a:rPr lang="pt-BR" sz="2400" b="1"/>
              <a:t> giữa các dân tộc</a:t>
            </a:r>
          </a:p>
          <a:p>
            <a:pPr algn="ctr"/>
            <a:r>
              <a:rPr lang="pt-BR" sz="2400" b="1"/>
              <a:t> bị áp bức với</a:t>
            </a:r>
          </a:p>
          <a:p>
            <a:pPr algn="ctr"/>
            <a:r>
              <a:rPr lang="pt-BR" sz="2400" b="1"/>
              <a:t> chủ nghĩa đế quốc</a:t>
            </a:r>
            <a:endParaRPr lang="en-US" sz="2400" b="1"/>
          </a:p>
        </p:txBody>
      </p:sp>
      <p:sp>
        <p:nvSpPr>
          <p:cNvPr id="158731" name="AutoShape 11"/>
          <p:cNvSpPr>
            <a:spLocks noChangeArrowheads="1"/>
          </p:cNvSpPr>
          <p:nvPr/>
        </p:nvSpPr>
        <p:spPr bwMode="ltGray">
          <a:xfrm>
            <a:off x="7213600" y="4419600"/>
            <a:ext cx="4572000" cy="1905000"/>
          </a:xfrm>
          <a:prstGeom prst="flowChartAlternateProcess">
            <a:avLst/>
          </a:prstGeom>
          <a:solidFill>
            <a:srgbClr val="E9DA4F"/>
          </a:solidFill>
          <a:ln w="9525" algn="ctr">
            <a:solidFill>
              <a:srgbClr val="E9DA4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spcBef>
                <a:spcPct val="25000"/>
              </a:spcBef>
            </a:pPr>
            <a:r>
              <a:rPr lang="en-US" sz="2400" b="1"/>
              <a:t>Phong trào đấu tranh</a:t>
            </a:r>
          </a:p>
          <a:p>
            <a:pPr algn="ctr">
              <a:spcBef>
                <a:spcPct val="25000"/>
              </a:spcBef>
            </a:pPr>
            <a:r>
              <a:rPr lang="en-US" sz="2400" b="1"/>
              <a:t>giải phóng dân tộc </a:t>
            </a:r>
          </a:p>
          <a:p>
            <a:pPr algn="ctr">
              <a:spcBef>
                <a:spcPct val="25000"/>
              </a:spcBef>
            </a:pPr>
            <a:r>
              <a:rPr lang="en-US" sz="2400" b="1"/>
              <a:t>ở các nước thuộc địa</a:t>
            </a:r>
          </a:p>
          <a:p>
            <a:pPr algn="ctr">
              <a:spcBef>
                <a:spcPct val="25000"/>
              </a:spcBef>
            </a:pPr>
            <a:r>
              <a:rPr lang="en-US" sz="2400" b="1"/>
              <a:t> diễn ra mạnh mẽ</a:t>
            </a:r>
          </a:p>
        </p:txBody>
      </p:sp>
      <p:sp>
        <p:nvSpPr>
          <p:cNvPr id="158732" name="AutoShape 12"/>
          <p:cNvSpPr>
            <a:spLocks noChangeArrowheads="1"/>
          </p:cNvSpPr>
          <p:nvPr/>
        </p:nvSpPr>
        <p:spPr bwMode="ltGray">
          <a:xfrm>
            <a:off x="9144000" y="3657600"/>
            <a:ext cx="609600" cy="685800"/>
          </a:xfrm>
          <a:prstGeom prst="downArrow">
            <a:avLst>
              <a:gd name="adj1" fmla="val 50000"/>
              <a:gd name="adj2" fmla="val 37500"/>
            </a:avLst>
          </a:prstGeom>
          <a:solidFill>
            <a:srgbClr val="FF6600"/>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 name="TextBox 10"/>
          <p:cNvSpPr txBox="1"/>
          <p:nvPr/>
        </p:nvSpPr>
        <p:spPr>
          <a:xfrm>
            <a:off x="2117033" y="335340"/>
            <a:ext cx="9823955" cy="1015663"/>
          </a:xfrm>
          <a:prstGeom prst="rect">
            <a:avLst/>
          </a:prstGeom>
          <a:noFill/>
        </p:spPr>
        <p:txBody>
          <a:bodyPr wrap="square" rtlCol="0">
            <a:spAutoFit/>
          </a:bodyPr>
          <a:lstStyle/>
          <a:p>
            <a:r>
              <a:rPr lang="en-US" sz="2000" b="1">
                <a:solidFill>
                  <a:schemeClr val="accent1"/>
                </a:solidFill>
                <a:latin typeface="Times New Roman" pitchFamily="18" charset="0"/>
                <a:cs typeface="Times New Roman" pitchFamily="18" charset="0"/>
              </a:rPr>
              <a:t>1.1. </a:t>
            </a:r>
            <a:r>
              <a:rPr lang="en-US" sz="2000" b="1" err="1">
                <a:solidFill>
                  <a:schemeClr val="accent1"/>
                </a:solidFill>
                <a:latin typeface="Times New Roman" pitchFamily="18" charset="0"/>
                <a:cs typeface="Times New Roman" pitchFamily="18" charset="0"/>
              </a:rPr>
              <a:t>Đảng</a:t>
            </a:r>
            <a:r>
              <a:rPr lang="en-US" sz="2000" b="1">
                <a:solidFill>
                  <a:schemeClr val="accent1"/>
                </a:solidFill>
                <a:latin typeface="Times New Roman" pitchFamily="18" charset="0"/>
                <a:cs typeface="Times New Roman" pitchFamily="18" charset="0"/>
              </a:rPr>
              <a:t> </a:t>
            </a:r>
            <a:r>
              <a:rPr lang="en-US" sz="2000" b="1" err="1">
                <a:solidFill>
                  <a:schemeClr val="accent1"/>
                </a:solidFill>
                <a:latin typeface="Times New Roman" pitchFamily="18" charset="0"/>
                <a:cs typeface="Times New Roman" pitchFamily="18" charset="0"/>
              </a:rPr>
              <a:t>Cộng</a:t>
            </a:r>
            <a:r>
              <a:rPr lang="en-US" sz="2000" b="1">
                <a:solidFill>
                  <a:schemeClr val="accent1"/>
                </a:solidFill>
                <a:latin typeface="Times New Roman" pitchFamily="18" charset="0"/>
                <a:cs typeface="Times New Roman" pitchFamily="18" charset="0"/>
              </a:rPr>
              <a:t> </a:t>
            </a:r>
            <a:r>
              <a:rPr lang="en-US" sz="2000" b="1" err="1">
                <a:solidFill>
                  <a:schemeClr val="accent1"/>
                </a:solidFill>
                <a:latin typeface="Times New Roman" pitchFamily="18" charset="0"/>
                <a:cs typeface="Times New Roman" pitchFamily="18" charset="0"/>
              </a:rPr>
              <a:t>sản</a:t>
            </a:r>
            <a:r>
              <a:rPr lang="en-US" sz="2000" b="1">
                <a:solidFill>
                  <a:schemeClr val="accent1"/>
                </a:solidFill>
                <a:latin typeface="Times New Roman" pitchFamily="18" charset="0"/>
                <a:cs typeface="Times New Roman" pitchFamily="18" charset="0"/>
              </a:rPr>
              <a:t> </a:t>
            </a:r>
            <a:r>
              <a:rPr lang="en-US" sz="2000" b="1" err="1">
                <a:solidFill>
                  <a:schemeClr val="accent1"/>
                </a:solidFill>
                <a:latin typeface="Times New Roman" pitchFamily="18" charset="0"/>
                <a:cs typeface="Times New Roman" pitchFamily="18" charset="0"/>
              </a:rPr>
              <a:t>Việt</a:t>
            </a:r>
            <a:r>
              <a:rPr lang="en-US" sz="2000" b="1">
                <a:solidFill>
                  <a:schemeClr val="accent1"/>
                </a:solidFill>
                <a:latin typeface="Times New Roman" pitchFamily="18" charset="0"/>
                <a:cs typeface="Times New Roman" pitchFamily="18" charset="0"/>
              </a:rPr>
              <a:t> Nam </a:t>
            </a:r>
            <a:r>
              <a:rPr lang="en-US" sz="2000" b="1" err="1">
                <a:solidFill>
                  <a:schemeClr val="accent1"/>
                </a:solidFill>
                <a:latin typeface="Times New Roman" pitchFamily="18" charset="0"/>
                <a:cs typeface="Times New Roman" pitchFamily="18" charset="0"/>
              </a:rPr>
              <a:t>ra</a:t>
            </a:r>
            <a:r>
              <a:rPr lang="en-US" sz="2000" b="1">
                <a:solidFill>
                  <a:schemeClr val="accent1"/>
                </a:solidFill>
                <a:latin typeface="Times New Roman" pitchFamily="18" charset="0"/>
                <a:cs typeface="Times New Roman" pitchFamily="18" charset="0"/>
              </a:rPr>
              <a:t> </a:t>
            </a:r>
            <a:r>
              <a:rPr lang="vi-VN" sz="2000" b="1">
                <a:solidFill>
                  <a:schemeClr val="accent1"/>
                </a:solidFill>
                <a:latin typeface="Times New Roman" pitchFamily="18" charset="0"/>
                <a:cs typeface="Times New Roman" pitchFamily="18" charset="0"/>
              </a:rPr>
              <a:t>đời</a:t>
            </a:r>
            <a:r>
              <a:rPr lang="en-US" sz="2000" b="1">
                <a:solidFill>
                  <a:schemeClr val="accent1"/>
                </a:solidFill>
                <a:latin typeface="Times New Roman" pitchFamily="18" charset="0"/>
                <a:cs typeface="Times New Roman" pitchFamily="18" charset="0"/>
              </a:rPr>
              <a:t> </a:t>
            </a:r>
            <a:r>
              <a:rPr lang="en-US" sz="2000" b="1" err="1">
                <a:solidFill>
                  <a:schemeClr val="accent1"/>
                </a:solidFill>
                <a:latin typeface="Times New Roman" pitchFamily="18" charset="0"/>
                <a:cs typeface="Times New Roman" pitchFamily="18" charset="0"/>
              </a:rPr>
              <a:t>và</a:t>
            </a:r>
            <a:r>
              <a:rPr lang="en-US" sz="2000" b="1">
                <a:solidFill>
                  <a:schemeClr val="accent1"/>
                </a:solidFill>
                <a:latin typeface="Times New Roman" pitchFamily="18" charset="0"/>
                <a:cs typeface="Times New Roman" pitchFamily="18" charset="0"/>
              </a:rPr>
              <a:t> C</a:t>
            </a:r>
            <a:r>
              <a:rPr lang="vi-VN" sz="2000" b="1">
                <a:solidFill>
                  <a:schemeClr val="accent1"/>
                </a:solidFill>
                <a:latin typeface="Times New Roman" pitchFamily="18" charset="0"/>
                <a:cs typeface="Times New Roman" pitchFamily="18" charset="0"/>
              </a:rPr>
              <a:t>ươ</a:t>
            </a:r>
            <a:r>
              <a:rPr lang="en-US" sz="2000" b="1" err="1">
                <a:solidFill>
                  <a:schemeClr val="accent1"/>
                </a:solidFill>
                <a:latin typeface="Times New Roman" pitchFamily="18" charset="0"/>
                <a:cs typeface="Times New Roman" pitchFamily="18" charset="0"/>
              </a:rPr>
              <a:t>ng</a:t>
            </a:r>
            <a:r>
              <a:rPr lang="en-US" sz="2000" b="1">
                <a:solidFill>
                  <a:schemeClr val="accent1"/>
                </a:solidFill>
                <a:latin typeface="Times New Roman" pitchFamily="18" charset="0"/>
                <a:cs typeface="Times New Roman" pitchFamily="18" charset="0"/>
              </a:rPr>
              <a:t> </a:t>
            </a:r>
            <a:r>
              <a:rPr lang="en-US" sz="2000" b="1" err="1">
                <a:solidFill>
                  <a:schemeClr val="accent1"/>
                </a:solidFill>
                <a:latin typeface="Times New Roman" pitchFamily="18" charset="0"/>
                <a:cs typeface="Times New Roman" pitchFamily="18" charset="0"/>
              </a:rPr>
              <a:t>lĩnh</a:t>
            </a:r>
            <a:r>
              <a:rPr lang="en-US" sz="2000" b="1">
                <a:solidFill>
                  <a:schemeClr val="accent1"/>
                </a:solidFill>
                <a:latin typeface="Times New Roman" pitchFamily="18" charset="0"/>
                <a:cs typeface="Times New Roman" pitchFamily="18" charset="0"/>
              </a:rPr>
              <a:t> </a:t>
            </a:r>
            <a:r>
              <a:rPr lang="en-US" sz="2000" b="1" err="1">
                <a:solidFill>
                  <a:schemeClr val="accent1"/>
                </a:solidFill>
                <a:latin typeface="Times New Roman" pitchFamily="18" charset="0"/>
                <a:cs typeface="Times New Roman" pitchFamily="18" charset="0"/>
              </a:rPr>
              <a:t>chính</a:t>
            </a:r>
            <a:r>
              <a:rPr lang="en-US" sz="2000" b="1">
                <a:solidFill>
                  <a:schemeClr val="accent1"/>
                </a:solidFill>
                <a:latin typeface="Times New Roman" pitchFamily="18" charset="0"/>
                <a:cs typeface="Times New Roman" pitchFamily="18" charset="0"/>
              </a:rPr>
              <a:t> </a:t>
            </a:r>
            <a:r>
              <a:rPr lang="en-US" sz="2000" b="1" err="1">
                <a:solidFill>
                  <a:schemeClr val="accent1"/>
                </a:solidFill>
                <a:latin typeface="Times New Roman" pitchFamily="18" charset="0"/>
                <a:cs typeface="Times New Roman" pitchFamily="18" charset="0"/>
              </a:rPr>
              <a:t>trị</a:t>
            </a:r>
            <a:r>
              <a:rPr lang="en-US" sz="2000" b="1">
                <a:solidFill>
                  <a:schemeClr val="accent1"/>
                </a:solidFill>
                <a:latin typeface="Times New Roman" pitchFamily="18" charset="0"/>
                <a:cs typeface="Times New Roman" pitchFamily="18" charset="0"/>
              </a:rPr>
              <a:t> </a:t>
            </a:r>
            <a:r>
              <a:rPr lang="vi-VN" sz="2000" b="1">
                <a:solidFill>
                  <a:schemeClr val="accent1"/>
                </a:solidFill>
                <a:latin typeface="Times New Roman" pitchFamily="18" charset="0"/>
                <a:cs typeface="Times New Roman" pitchFamily="18" charset="0"/>
              </a:rPr>
              <a:t>đầu</a:t>
            </a:r>
            <a:r>
              <a:rPr lang="en-US" sz="2000" b="1">
                <a:solidFill>
                  <a:schemeClr val="accent1"/>
                </a:solidFill>
                <a:latin typeface="Times New Roman" pitchFamily="18" charset="0"/>
                <a:cs typeface="Times New Roman" pitchFamily="18" charset="0"/>
              </a:rPr>
              <a:t> </a:t>
            </a:r>
            <a:r>
              <a:rPr lang="en-US" sz="2000" b="1" err="1">
                <a:solidFill>
                  <a:schemeClr val="accent1"/>
                </a:solidFill>
                <a:latin typeface="Times New Roman" pitchFamily="18" charset="0"/>
                <a:cs typeface="Times New Roman" pitchFamily="18" charset="0"/>
              </a:rPr>
              <a:t>tiên</a:t>
            </a:r>
            <a:r>
              <a:rPr lang="en-US" sz="2000" b="1">
                <a:solidFill>
                  <a:schemeClr val="accent1"/>
                </a:solidFill>
                <a:latin typeface="Times New Roman" pitchFamily="18" charset="0"/>
                <a:cs typeface="Times New Roman" pitchFamily="18" charset="0"/>
              </a:rPr>
              <a:t> </a:t>
            </a:r>
            <a:r>
              <a:rPr lang="en-US" sz="2000" b="1" err="1">
                <a:solidFill>
                  <a:schemeClr val="accent1"/>
                </a:solidFill>
                <a:latin typeface="Times New Roman" pitchFamily="18" charset="0"/>
                <a:cs typeface="Times New Roman" pitchFamily="18" charset="0"/>
              </a:rPr>
              <a:t>của</a:t>
            </a:r>
            <a:r>
              <a:rPr lang="en-US" sz="2000" b="1">
                <a:solidFill>
                  <a:schemeClr val="accent1"/>
                </a:solidFill>
                <a:latin typeface="Times New Roman" pitchFamily="18" charset="0"/>
                <a:cs typeface="Times New Roman" pitchFamily="18" charset="0"/>
              </a:rPr>
              <a:t> </a:t>
            </a:r>
            <a:r>
              <a:rPr lang="en-US" sz="2000" b="1" err="1">
                <a:solidFill>
                  <a:schemeClr val="accent1"/>
                </a:solidFill>
                <a:latin typeface="Times New Roman" pitchFamily="18" charset="0"/>
                <a:cs typeface="Times New Roman" pitchFamily="18" charset="0"/>
              </a:rPr>
              <a:t>Đảng</a:t>
            </a:r>
            <a:r>
              <a:rPr lang="en-US" sz="2000" b="1">
                <a:solidFill>
                  <a:schemeClr val="accent1"/>
                </a:solidFill>
                <a:latin typeface="Times New Roman" pitchFamily="18" charset="0"/>
                <a:cs typeface="Times New Roman" pitchFamily="18" charset="0"/>
              </a:rPr>
              <a:t> (2/1930)</a:t>
            </a:r>
          </a:p>
          <a:p>
            <a:r>
              <a:rPr lang="en-US" sz="2000" b="1">
                <a:solidFill>
                  <a:schemeClr val="accent1"/>
                </a:solidFill>
                <a:latin typeface="Times New Roman" pitchFamily="18" charset="0"/>
                <a:cs typeface="Times New Roman" pitchFamily="18" charset="0"/>
              </a:rPr>
              <a:t>1.1.1. </a:t>
            </a:r>
            <a:r>
              <a:rPr lang="en-US" sz="2000" b="1" err="1">
                <a:solidFill>
                  <a:schemeClr val="accent1"/>
                </a:solidFill>
                <a:latin typeface="Times New Roman" pitchFamily="18" charset="0"/>
                <a:cs typeface="Times New Roman" pitchFamily="18" charset="0"/>
              </a:rPr>
              <a:t>Bối</a:t>
            </a:r>
            <a:r>
              <a:rPr lang="en-US" sz="2000" b="1">
                <a:solidFill>
                  <a:schemeClr val="accent1"/>
                </a:solidFill>
                <a:latin typeface="Times New Roman" pitchFamily="18" charset="0"/>
                <a:cs typeface="Times New Roman" pitchFamily="18" charset="0"/>
              </a:rPr>
              <a:t> </a:t>
            </a:r>
            <a:r>
              <a:rPr lang="en-US" sz="2000" b="1" err="1">
                <a:solidFill>
                  <a:schemeClr val="accent1"/>
                </a:solidFill>
                <a:latin typeface="Times New Roman" pitchFamily="18" charset="0"/>
                <a:cs typeface="Times New Roman" pitchFamily="18" charset="0"/>
              </a:rPr>
              <a:t>cảnh</a:t>
            </a:r>
            <a:r>
              <a:rPr lang="en-US" sz="2000" b="1">
                <a:solidFill>
                  <a:schemeClr val="accent1"/>
                </a:solidFill>
                <a:latin typeface="Times New Roman" pitchFamily="18" charset="0"/>
                <a:cs typeface="Times New Roman" pitchFamily="18" charset="0"/>
              </a:rPr>
              <a:t> </a:t>
            </a:r>
            <a:r>
              <a:rPr lang="en-US" sz="2000" b="1" err="1">
                <a:solidFill>
                  <a:schemeClr val="accent1"/>
                </a:solidFill>
                <a:latin typeface="Times New Roman" pitchFamily="18" charset="0"/>
                <a:cs typeface="Times New Roman" pitchFamily="18" charset="0"/>
              </a:rPr>
              <a:t>lịch</a:t>
            </a:r>
            <a:r>
              <a:rPr lang="en-US" sz="2000" b="1">
                <a:solidFill>
                  <a:schemeClr val="accent1"/>
                </a:solidFill>
                <a:latin typeface="Times New Roman" pitchFamily="18" charset="0"/>
                <a:cs typeface="Times New Roman" pitchFamily="18" charset="0"/>
              </a:rPr>
              <a:t> </a:t>
            </a:r>
            <a:r>
              <a:rPr lang="en-US" sz="2000" b="1" err="1">
                <a:solidFill>
                  <a:schemeClr val="accent1"/>
                </a:solidFill>
                <a:latin typeface="Times New Roman" pitchFamily="18" charset="0"/>
                <a:cs typeface="Times New Roman" pitchFamily="18" charset="0"/>
              </a:rPr>
              <a:t>sử</a:t>
            </a:r>
            <a:endParaRPr lang="en-US" sz="2000" b="1">
              <a:solidFill>
                <a:schemeClr val="accent1"/>
              </a:solidFill>
              <a:latin typeface="Times New Roman" pitchFamily="18" charset="0"/>
              <a:cs typeface="Times New Roman" pitchFamily="18" charset="0"/>
            </a:endParaRPr>
          </a:p>
          <a:p>
            <a:endParaRPr lang="en-US" sz="2000" b="1">
              <a:solidFill>
                <a:schemeClr val="accent1"/>
              </a:solidFill>
              <a:latin typeface="Times New Roman" pitchFamily="18" charset="0"/>
              <a:cs typeface="Times New Roman" pitchFamily="18" charset="0"/>
            </a:endParaRPr>
          </a:p>
        </p:txBody>
      </p:sp>
      <p:sp>
        <p:nvSpPr>
          <p:cNvPr id="12" name="TextBox 11"/>
          <p:cNvSpPr txBox="1"/>
          <p:nvPr/>
        </p:nvSpPr>
        <p:spPr>
          <a:xfrm>
            <a:off x="412376" y="1352490"/>
            <a:ext cx="2590800" cy="400110"/>
          </a:xfrm>
          <a:prstGeom prst="rect">
            <a:avLst/>
          </a:prstGeom>
          <a:noFill/>
        </p:spPr>
        <p:txBody>
          <a:bodyPr wrap="square" rtlCol="0">
            <a:spAutoFit/>
          </a:bodyPr>
          <a:lstStyle/>
          <a:p>
            <a:pPr marL="342900" indent="-342900">
              <a:buFont typeface="Wingdings" pitchFamily="2" charset="2"/>
              <a:buChar char="v"/>
            </a:pPr>
            <a:r>
              <a:rPr lang="en-US" sz="2000" b="1" i="1">
                <a:latin typeface="Times New Roman" pitchFamily="18" charset="0"/>
                <a:cs typeface="Times New Roman" pitchFamily="18" charset="0"/>
              </a:rPr>
              <a:t>T</a:t>
            </a:r>
            <a:r>
              <a:rPr lang="vi-VN" sz="2000" b="1" i="1">
                <a:latin typeface="Times New Roman" pitchFamily="18" charset="0"/>
                <a:cs typeface="Times New Roman" pitchFamily="18" charset="0"/>
              </a:rPr>
              <a:t>ình hình thế giới</a:t>
            </a:r>
            <a:endParaRPr lang="en-US" sz="2000" b="1" i="1">
              <a:latin typeface="Times New Roman" pitchFamily="18" charset="0"/>
              <a:cs typeface="Times New Roman" pitchFamily="18" charset="0"/>
            </a:endParaRPr>
          </a:p>
        </p:txBody>
      </p:sp>
      <p:sp>
        <p:nvSpPr>
          <p:cNvPr id="10" name="AutoShape 9">
            <a:hlinkClick r:id="rId3" action="ppaction://hlinksldjump" highlightClick="1"/>
          </p:cNvPr>
          <p:cNvSpPr>
            <a:spLocks noChangeArrowheads="1"/>
          </p:cNvSpPr>
          <p:nvPr/>
        </p:nvSpPr>
        <p:spPr bwMode="ltGray">
          <a:xfrm>
            <a:off x="412376" y="6019800"/>
            <a:ext cx="762000" cy="533400"/>
          </a:xfrm>
          <a:prstGeom prst="actionButtonForwardNext">
            <a:avLst/>
          </a:prstGeom>
          <a:solidFill>
            <a:srgbClr val="CC33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extLst>
      <p:ext uri="{BB962C8B-B14F-4D97-AF65-F5344CB8AC3E}">
        <p14:creationId xmlns:p14="http://schemas.microsoft.com/office/powerpoint/2010/main" val="126750229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58726"/>
                                        </p:tgtEl>
                                        <p:attrNameLst>
                                          <p:attrName>style.visibility</p:attrName>
                                        </p:attrNameLst>
                                      </p:cBhvr>
                                      <p:to>
                                        <p:strVal val="visible"/>
                                      </p:to>
                                    </p:set>
                                    <p:animEffect transition="in" filter="box(in)">
                                      <p:cBhvr>
                                        <p:cTn id="7" dur="500"/>
                                        <p:tgtEl>
                                          <p:spTgt spid="15872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158725"/>
                                        </p:tgtEl>
                                        <p:attrNameLst>
                                          <p:attrName>style.visibility</p:attrName>
                                        </p:attrNameLst>
                                      </p:cBhvr>
                                      <p:to>
                                        <p:strVal val="visible"/>
                                      </p:to>
                                    </p:set>
                                    <p:animEffect transition="in" filter="checkerboard(across)">
                                      <p:cBhvr>
                                        <p:cTn id="12" dur="500"/>
                                        <p:tgtEl>
                                          <p:spTgt spid="158725"/>
                                        </p:tgtEl>
                                      </p:cBhvr>
                                    </p:animEffect>
                                  </p:childTnLst>
                                </p:cTn>
                              </p:par>
                            </p:childTnLst>
                          </p:cTn>
                        </p:par>
                        <p:par>
                          <p:cTn id="13" fill="hold" nodeType="afterGroup">
                            <p:stCondLst>
                              <p:cond delay="500"/>
                            </p:stCondLst>
                            <p:childTnLst>
                              <p:par>
                                <p:cTn id="14" presetID="5" presetClass="entr" presetSubtype="10" fill="hold" grpId="0" nodeType="afterEffect">
                                  <p:stCondLst>
                                    <p:cond delay="0"/>
                                  </p:stCondLst>
                                  <p:childTnLst>
                                    <p:set>
                                      <p:cBhvr>
                                        <p:cTn id="15" dur="1" fill="hold">
                                          <p:stCondLst>
                                            <p:cond delay="0"/>
                                          </p:stCondLst>
                                        </p:cTn>
                                        <p:tgtEl>
                                          <p:spTgt spid="158728"/>
                                        </p:tgtEl>
                                        <p:attrNameLst>
                                          <p:attrName>style.visibility</p:attrName>
                                        </p:attrNameLst>
                                      </p:cBhvr>
                                      <p:to>
                                        <p:strVal val="visible"/>
                                      </p:to>
                                    </p:set>
                                    <p:animEffect transition="in" filter="checkerboard(across)">
                                      <p:cBhvr>
                                        <p:cTn id="16" dur="500"/>
                                        <p:tgtEl>
                                          <p:spTgt spid="158728"/>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5" presetClass="entr" presetSubtype="10" fill="hold" grpId="0" nodeType="clickEffect">
                                  <p:stCondLst>
                                    <p:cond delay="0"/>
                                  </p:stCondLst>
                                  <p:childTnLst>
                                    <p:set>
                                      <p:cBhvr>
                                        <p:cTn id="20" dur="1" fill="hold">
                                          <p:stCondLst>
                                            <p:cond delay="0"/>
                                          </p:stCondLst>
                                        </p:cTn>
                                        <p:tgtEl>
                                          <p:spTgt spid="158732"/>
                                        </p:tgtEl>
                                        <p:attrNameLst>
                                          <p:attrName>style.visibility</p:attrName>
                                        </p:attrNameLst>
                                      </p:cBhvr>
                                      <p:to>
                                        <p:strVal val="visible"/>
                                      </p:to>
                                    </p:set>
                                    <p:animEffect transition="in" filter="checkerboard(across)">
                                      <p:cBhvr>
                                        <p:cTn id="21" dur="500"/>
                                        <p:tgtEl>
                                          <p:spTgt spid="158732"/>
                                        </p:tgtEl>
                                      </p:cBhvr>
                                    </p:animEffect>
                                  </p:childTnLst>
                                </p:cTn>
                              </p:par>
                            </p:childTnLst>
                          </p:cTn>
                        </p:par>
                        <p:par>
                          <p:cTn id="22" fill="hold" nodeType="afterGroup">
                            <p:stCondLst>
                              <p:cond delay="500"/>
                            </p:stCondLst>
                            <p:childTnLst>
                              <p:par>
                                <p:cTn id="23" presetID="5" presetClass="entr" presetSubtype="10" fill="hold" grpId="0" nodeType="afterEffect">
                                  <p:stCondLst>
                                    <p:cond delay="0"/>
                                  </p:stCondLst>
                                  <p:childTnLst>
                                    <p:set>
                                      <p:cBhvr>
                                        <p:cTn id="24" dur="1" fill="hold">
                                          <p:stCondLst>
                                            <p:cond delay="0"/>
                                          </p:stCondLst>
                                        </p:cTn>
                                        <p:tgtEl>
                                          <p:spTgt spid="158731"/>
                                        </p:tgtEl>
                                        <p:attrNameLst>
                                          <p:attrName>style.visibility</p:attrName>
                                        </p:attrNameLst>
                                      </p:cBhvr>
                                      <p:to>
                                        <p:strVal val="visible"/>
                                      </p:to>
                                    </p:set>
                                    <p:animEffect transition="in" filter="checkerboard(across)">
                                      <p:cBhvr>
                                        <p:cTn id="25" dur="500"/>
                                        <p:tgtEl>
                                          <p:spTgt spid="1587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725" grpId="0" animBg="1"/>
      <p:bldP spid="158726" grpId="0" animBg="1"/>
      <p:bldP spid="158728" grpId="0" animBg="1"/>
      <p:bldP spid="158731" grpId="0" animBg="1"/>
      <p:bldP spid="158732"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WordArt 10"/>
          <p:cNvSpPr>
            <a:spLocks noChangeArrowheads="1" noChangeShapeType="1" noTextEdit="1"/>
          </p:cNvSpPr>
          <p:nvPr/>
        </p:nvSpPr>
        <p:spPr bwMode="auto">
          <a:xfrm>
            <a:off x="2438400" y="1905000"/>
            <a:ext cx="7721600" cy="457200"/>
          </a:xfrm>
          <a:prstGeom prst="rect">
            <a:avLst/>
          </a:prstGeom>
        </p:spPr>
        <p:txBody>
          <a:bodyPr wrap="none" fromWordArt="1">
            <a:prstTxWarp prst="textSlantUp">
              <a:avLst>
                <a:gd name="adj" fmla="val 0"/>
              </a:avLst>
            </a:prstTxWarp>
          </a:bodyPr>
          <a:lstStyle/>
          <a:p>
            <a:pPr algn="ctr"/>
            <a:r>
              <a:rPr lang="vi-VN" sz="3200" kern="10">
                <a:ln w="9525" cap="sq">
                  <a:solidFill>
                    <a:srgbClr val="CC99FF"/>
                  </a:solidFill>
                  <a:round/>
                  <a:headEnd type="none" w="sm" len="sm"/>
                  <a:tailEnd type="none" w="sm" len="sm"/>
                </a:ln>
                <a:solidFill>
                  <a:srgbClr val="CC0000"/>
                </a:solidFill>
                <a:effectLst>
                  <a:outerShdw dist="53882" dir="2700000" algn="ctr" rotWithShape="0">
                    <a:srgbClr val="9999FF">
                      <a:alpha val="79999"/>
                    </a:srgbClr>
                  </a:outerShdw>
                </a:effectLst>
                <a:latin typeface="Tahoma"/>
                <a:ea typeface="Tahoma"/>
                <a:cs typeface="Tahoma"/>
              </a:rPr>
              <a:t>BÁO "THANH NIÊN" - CƠ QUAN NGÔN LUẬN CỦA HỘI</a:t>
            </a:r>
            <a:endParaRPr lang="en-US" sz="3200" kern="10">
              <a:ln w="9525" cap="sq">
                <a:solidFill>
                  <a:srgbClr val="CC99FF"/>
                </a:solidFill>
                <a:round/>
                <a:headEnd type="none" w="sm" len="sm"/>
                <a:tailEnd type="none" w="sm" len="sm"/>
              </a:ln>
              <a:solidFill>
                <a:srgbClr val="CC0000"/>
              </a:solidFill>
              <a:effectLst>
                <a:outerShdw dist="53882" dir="2700000" algn="ctr" rotWithShape="0">
                  <a:srgbClr val="9999FF">
                    <a:alpha val="79999"/>
                  </a:srgbClr>
                </a:outerShdw>
              </a:effectLst>
              <a:latin typeface="Tahoma"/>
              <a:ea typeface="Tahoma"/>
              <a:cs typeface="Tahoma"/>
            </a:endParaRPr>
          </a:p>
        </p:txBody>
      </p:sp>
      <p:pic>
        <p:nvPicPr>
          <p:cNvPr id="13" name="Picture 12" descr="bao thanh nien"/>
          <p:cNvPicPr>
            <a:picLocks noChangeAspect="1" noChangeArrowheads="1"/>
          </p:cNvPicPr>
          <p:nvPr/>
        </p:nvPicPr>
        <p:blipFill>
          <a:blip r:embed="rId2"/>
          <a:srcRect/>
          <a:stretch>
            <a:fillRect/>
          </a:stretch>
        </p:blipFill>
        <p:spPr bwMode="auto">
          <a:xfrm>
            <a:off x="4351867" y="2690973"/>
            <a:ext cx="3657600" cy="2058072"/>
          </a:xfrm>
          <a:prstGeom prst="rect">
            <a:avLst/>
          </a:prstGeom>
          <a:ln>
            <a:noFill/>
          </a:ln>
          <a:effectLst>
            <a:glow rad="101600">
              <a:schemeClr val="accent4">
                <a:satMod val="175000"/>
                <a:alpha val="40000"/>
              </a:schemeClr>
            </a:glow>
            <a:outerShdw blurRad="76200" dir="13500000" sy="23000" kx="1200000" algn="br" rotWithShape="0">
              <a:prstClr val="black">
                <a:alpha val="20000"/>
              </a:prstClr>
            </a:outerShdw>
          </a:effectLst>
          <a:scene3d>
            <a:camera prst="perspectiveContrastingLeftFacing">
              <a:rot lat="300000" lon="19800000" rev="0"/>
            </a:camera>
            <a:lightRig rig="threePt" dir="t">
              <a:rot lat="0" lon="0" rev="2700000"/>
            </a:lightRig>
          </a:scene3d>
          <a:sp3d>
            <a:bevelT w="63500" h="50800"/>
          </a:sp3d>
        </p:spPr>
      </p:pic>
      <p:sp>
        <p:nvSpPr>
          <p:cNvPr id="3" name="Content Placeholder 2"/>
          <p:cNvSpPr>
            <a:spLocks/>
          </p:cNvSpPr>
          <p:nvPr/>
        </p:nvSpPr>
        <p:spPr bwMode="auto">
          <a:xfrm>
            <a:off x="1016000" y="762000"/>
            <a:ext cx="9245600"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lgn="ctr">
              <a:spcBef>
                <a:spcPct val="20000"/>
              </a:spcBef>
              <a:buClr>
                <a:schemeClr val="accent2"/>
              </a:buClr>
              <a:buFont typeface="Wingdings" pitchFamily="2" charset="2"/>
              <a:buNone/>
            </a:pPr>
            <a:r>
              <a:rPr lang="en-US" sz="3600" b="1">
                <a:solidFill>
                  <a:srgbClr val="006600"/>
                </a:solidFill>
                <a:latin typeface="Times New Roman" pitchFamily="18" charset="0"/>
              </a:rPr>
              <a:t>	 </a:t>
            </a:r>
            <a:r>
              <a:rPr lang="en-US" sz="2400">
                <a:solidFill>
                  <a:srgbClr val="006600"/>
                </a:solidFill>
                <a:latin typeface="Times New Roman" pitchFamily="18" charset="0"/>
              </a:rPr>
              <a:t>Phong trào yêu nước theo khuynh hướng vô sản: Sau năm 1925</a:t>
            </a:r>
          </a:p>
        </p:txBody>
      </p:sp>
      <p:sp>
        <p:nvSpPr>
          <p:cNvPr id="187402" name="Text Box 10"/>
          <p:cNvSpPr txBox="1">
            <a:spLocks noChangeArrowheads="1"/>
          </p:cNvSpPr>
          <p:nvPr/>
        </p:nvSpPr>
        <p:spPr bwMode="ltGray">
          <a:xfrm>
            <a:off x="1930400" y="5105401"/>
            <a:ext cx="9144000"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2000"/>
              <a:t>Là tờ báo bí mật đầu tiên của người cách mạng Việt Nam, bằng chữ quốc ngữ, viết bằng giấy sáp, in bằng bàn in tay, mỗi lần in độ vài trăm tờ.</a:t>
            </a:r>
          </a:p>
        </p:txBody>
      </p:sp>
    </p:spTree>
    <p:extLst>
      <p:ext uri="{BB962C8B-B14F-4D97-AF65-F5344CB8AC3E}">
        <p14:creationId xmlns:p14="http://schemas.microsoft.com/office/powerpoint/2010/main" val="1769108580"/>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AutoShape 6"/>
          <p:cNvSpPr>
            <a:spLocks noChangeArrowheads="1"/>
          </p:cNvSpPr>
          <p:nvPr/>
        </p:nvSpPr>
        <p:spPr bwMode="gray">
          <a:xfrm>
            <a:off x="1301751" y="5867401"/>
            <a:ext cx="3352800" cy="498475"/>
          </a:xfrm>
          <a:prstGeom prst="roundRect">
            <a:avLst>
              <a:gd name="adj" fmla="val 50000"/>
            </a:avLst>
          </a:prstGeom>
          <a:gradFill rotWithShape="1">
            <a:gsLst>
              <a:gs pos="0">
                <a:schemeClr val="accent1">
                  <a:gamma/>
                  <a:shade val="46275"/>
                  <a:invGamma/>
                </a:schemeClr>
              </a:gs>
              <a:gs pos="50000">
                <a:schemeClr val="accent1"/>
              </a:gs>
              <a:gs pos="100000">
                <a:schemeClr val="accent1">
                  <a:gamma/>
                  <a:shade val="46275"/>
                  <a:invGamma/>
                </a:schemeClr>
              </a:gs>
            </a:gsLst>
            <a:lin ang="0" scaled="1"/>
          </a:gradFill>
          <a:ln w="38100" algn="ctr">
            <a:solidFill>
              <a:srgbClr val="FFFFFF"/>
            </a:solidFill>
            <a:round/>
            <a:headEnd/>
            <a:tailEnd/>
          </a:ln>
          <a:effectLst>
            <a:outerShdw dist="63500" dir="3187806" algn="ctr" rotWithShape="0">
              <a:srgbClr val="001D3A"/>
            </a:outerShdw>
          </a:effectLst>
        </p:spPr>
        <p:txBody>
          <a:bodyPr wrap="none" anchor="ctr"/>
          <a:lstStyle/>
          <a:p>
            <a:pPr algn="ctr"/>
            <a:r>
              <a:rPr lang="en-US" sz="1600" b="1">
                <a:solidFill>
                  <a:schemeClr val="bg1"/>
                </a:solidFill>
                <a:latin typeface="Times New Roman" pitchFamily="18" charset="0"/>
                <a:cs typeface="Arial" charset="0"/>
              </a:rPr>
              <a:t>Nguyễn Văn Cừ </a:t>
            </a:r>
          </a:p>
          <a:p>
            <a:pPr algn="ctr"/>
            <a:r>
              <a:rPr lang="en-US" sz="1600" b="1">
                <a:solidFill>
                  <a:schemeClr val="bg1"/>
                </a:solidFill>
                <a:latin typeface="Times New Roman" pitchFamily="18" charset="0"/>
                <a:cs typeface="Arial" charset="0"/>
              </a:rPr>
              <a:t>Làm ở mỏ than Mạo Khê</a:t>
            </a:r>
          </a:p>
        </p:txBody>
      </p:sp>
      <p:pic>
        <p:nvPicPr>
          <p:cNvPr id="8" name="Picture 15" descr="Nguyen_Van_Cu"/>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01751" y="2438400"/>
            <a:ext cx="3469216" cy="3276600"/>
          </a:xfrm>
          <a:prstGeom prst="rect">
            <a:avLst/>
          </a:prstGeom>
          <a:noFill/>
          <a:ln w="38100">
            <a:solidFill>
              <a:srgbClr val="CC0000"/>
            </a:solidFill>
            <a:miter lim="800000"/>
            <a:headEnd/>
            <a:tailEnd/>
          </a:ln>
          <a:extLst>
            <a:ext uri="{909E8E84-426E-40DD-AFC4-6F175D3DCCD1}">
              <a14:hiddenFill xmlns:a14="http://schemas.microsoft.com/office/drawing/2010/main">
                <a:solidFill>
                  <a:srgbClr val="FFFFFF"/>
                </a:solidFill>
              </a14:hiddenFill>
            </a:ext>
          </a:extLst>
        </p:spPr>
      </p:pic>
      <p:pic>
        <p:nvPicPr>
          <p:cNvPr id="9" name="Picture 16" descr="37"/>
          <p:cNvPicPr>
            <a:picLocks noChangeAspect="1" noChangeArrowheads="1"/>
          </p:cNvPicPr>
          <p:nvPr/>
        </p:nvPicPr>
        <p:blipFill>
          <a:blip r:embed="rId3">
            <a:lum bright="-6000" contrast="12000"/>
            <a:grayscl/>
            <a:extLst>
              <a:ext uri="{28A0092B-C50C-407E-A947-70E740481C1C}">
                <a14:useLocalDpi xmlns:a14="http://schemas.microsoft.com/office/drawing/2010/main" val="0"/>
              </a:ext>
            </a:extLst>
          </a:blip>
          <a:srcRect l="5226" t="3773" r="5934" b="11322"/>
          <a:stretch>
            <a:fillRect/>
          </a:stretch>
        </p:blipFill>
        <p:spPr bwMode="auto">
          <a:xfrm>
            <a:off x="4857751" y="2362200"/>
            <a:ext cx="3299883" cy="3276600"/>
          </a:xfrm>
          <a:prstGeom prst="rect">
            <a:avLst/>
          </a:prstGeom>
          <a:noFill/>
          <a:ln w="38100">
            <a:solidFill>
              <a:srgbClr val="CC0000"/>
            </a:solidFill>
            <a:miter lim="800000"/>
            <a:headEnd/>
            <a:tailEnd/>
          </a:ln>
          <a:extLst>
            <a:ext uri="{909E8E84-426E-40DD-AFC4-6F175D3DCCD1}">
              <a14:hiddenFill xmlns:a14="http://schemas.microsoft.com/office/drawing/2010/main">
                <a:solidFill>
                  <a:srgbClr val="FFFFFF"/>
                </a:solidFill>
              </a14:hiddenFill>
            </a:ext>
          </a:extLst>
        </p:spPr>
      </p:pic>
      <p:sp>
        <p:nvSpPr>
          <p:cNvPr id="10" name="AutoShape 20"/>
          <p:cNvSpPr>
            <a:spLocks noChangeArrowheads="1"/>
          </p:cNvSpPr>
          <p:nvPr/>
        </p:nvSpPr>
        <p:spPr bwMode="gray">
          <a:xfrm>
            <a:off x="4857751" y="5715000"/>
            <a:ext cx="3352800" cy="685800"/>
          </a:xfrm>
          <a:prstGeom prst="roundRect">
            <a:avLst>
              <a:gd name="adj" fmla="val 50000"/>
            </a:avLst>
          </a:prstGeom>
          <a:gradFill rotWithShape="1">
            <a:gsLst>
              <a:gs pos="0">
                <a:schemeClr val="accent1">
                  <a:gamma/>
                  <a:shade val="46275"/>
                  <a:invGamma/>
                </a:schemeClr>
              </a:gs>
              <a:gs pos="50000">
                <a:schemeClr val="accent1"/>
              </a:gs>
              <a:gs pos="100000">
                <a:schemeClr val="accent1">
                  <a:gamma/>
                  <a:shade val="46275"/>
                  <a:invGamma/>
                </a:schemeClr>
              </a:gs>
            </a:gsLst>
            <a:lin ang="0" scaled="1"/>
          </a:gradFill>
          <a:ln w="38100" algn="ctr">
            <a:solidFill>
              <a:srgbClr val="FFFFFF"/>
            </a:solidFill>
            <a:round/>
            <a:headEnd/>
            <a:tailEnd/>
          </a:ln>
          <a:effectLst>
            <a:outerShdw dist="63500" dir="3187806" algn="ctr" rotWithShape="0">
              <a:srgbClr val="001D3A"/>
            </a:outerShdw>
          </a:effectLst>
        </p:spPr>
        <p:txBody>
          <a:bodyPr wrap="none" anchor="ctr"/>
          <a:lstStyle/>
          <a:p>
            <a:pPr algn="ctr"/>
            <a:r>
              <a:rPr lang="en-US" sz="1600" b="1">
                <a:solidFill>
                  <a:schemeClr val="bg1"/>
                </a:solidFill>
                <a:latin typeface="Times New Roman" pitchFamily="18" charset="0"/>
                <a:cs typeface="Arial" charset="0"/>
              </a:rPr>
              <a:t>Ngô Gia Tự</a:t>
            </a:r>
          </a:p>
          <a:p>
            <a:pPr algn="ctr"/>
            <a:r>
              <a:rPr lang="en-US" sz="1600" b="1">
                <a:solidFill>
                  <a:schemeClr val="bg1"/>
                </a:solidFill>
                <a:latin typeface="Times New Roman" pitchFamily="18" charset="0"/>
                <a:cs typeface="Arial" charset="0"/>
              </a:rPr>
              <a:t>Làm công nhân khuân </a:t>
            </a:r>
          </a:p>
          <a:p>
            <a:pPr algn="ctr"/>
            <a:r>
              <a:rPr lang="en-US" sz="1600" b="1">
                <a:solidFill>
                  <a:schemeClr val="bg1"/>
                </a:solidFill>
                <a:latin typeface="Times New Roman" pitchFamily="18" charset="0"/>
                <a:cs typeface="Arial" charset="0"/>
              </a:rPr>
              <a:t>vác ở Sài Gồn</a:t>
            </a:r>
          </a:p>
        </p:txBody>
      </p:sp>
      <p:sp>
        <p:nvSpPr>
          <p:cNvPr id="11" name="AutoShape 21"/>
          <p:cNvSpPr>
            <a:spLocks noChangeArrowheads="1"/>
          </p:cNvSpPr>
          <p:nvPr/>
        </p:nvSpPr>
        <p:spPr bwMode="gray">
          <a:xfrm>
            <a:off x="8515351" y="5867401"/>
            <a:ext cx="3149600" cy="498475"/>
          </a:xfrm>
          <a:prstGeom prst="roundRect">
            <a:avLst>
              <a:gd name="adj" fmla="val 50000"/>
            </a:avLst>
          </a:prstGeom>
          <a:gradFill rotWithShape="1">
            <a:gsLst>
              <a:gs pos="0">
                <a:schemeClr val="accent1">
                  <a:gamma/>
                  <a:shade val="46275"/>
                  <a:invGamma/>
                </a:schemeClr>
              </a:gs>
              <a:gs pos="50000">
                <a:schemeClr val="accent1"/>
              </a:gs>
              <a:gs pos="100000">
                <a:schemeClr val="accent1">
                  <a:gamma/>
                  <a:shade val="46275"/>
                  <a:invGamma/>
                </a:schemeClr>
              </a:gs>
            </a:gsLst>
            <a:lin ang="0" scaled="1"/>
          </a:gradFill>
          <a:ln w="38100" algn="ctr">
            <a:solidFill>
              <a:srgbClr val="FFFFFF"/>
            </a:solidFill>
            <a:round/>
            <a:headEnd/>
            <a:tailEnd/>
          </a:ln>
          <a:effectLst>
            <a:outerShdw dist="63500" dir="3187806" algn="ctr" rotWithShape="0">
              <a:srgbClr val="001D3A"/>
            </a:outerShdw>
          </a:effectLst>
        </p:spPr>
        <p:txBody>
          <a:bodyPr wrap="none" anchor="ctr"/>
          <a:lstStyle/>
          <a:p>
            <a:pPr algn="ctr"/>
            <a:r>
              <a:rPr lang="en-US" sz="1600" b="1">
                <a:solidFill>
                  <a:schemeClr val="bg1"/>
                </a:solidFill>
                <a:latin typeface="Times New Roman" pitchFamily="18" charset="0"/>
                <a:cs typeface="Arial" charset="0"/>
              </a:rPr>
              <a:t>Nguyễn Đức Cảnh </a:t>
            </a:r>
          </a:p>
          <a:p>
            <a:pPr algn="ctr"/>
            <a:r>
              <a:rPr lang="en-US" sz="1600" b="1">
                <a:solidFill>
                  <a:schemeClr val="bg1"/>
                </a:solidFill>
                <a:latin typeface="Times New Roman" pitchFamily="18" charset="0"/>
                <a:cs typeface="Arial" charset="0"/>
              </a:rPr>
              <a:t>Xuống Hải Phòng</a:t>
            </a:r>
          </a:p>
        </p:txBody>
      </p:sp>
      <p:sp>
        <p:nvSpPr>
          <p:cNvPr id="188423" name="WordArt 22"/>
          <p:cNvSpPr>
            <a:spLocks noChangeArrowheads="1" noChangeShapeType="1" noTextEdit="1"/>
          </p:cNvSpPr>
          <p:nvPr/>
        </p:nvSpPr>
        <p:spPr bwMode="auto">
          <a:xfrm>
            <a:off x="1930400" y="1676400"/>
            <a:ext cx="8128000" cy="457200"/>
          </a:xfrm>
          <a:prstGeom prst="rect">
            <a:avLst/>
          </a:prstGeom>
        </p:spPr>
        <p:txBody>
          <a:bodyPr wrap="none" fromWordArt="1">
            <a:prstTxWarp prst="textSlantUp">
              <a:avLst>
                <a:gd name="adj" fmla="val 0"/>
              </a:avLst>
            </a:prstTxWarp>
          </a:bodyPr>
          <a:lstStyle/>
          <a:p>
            <a:pPr algn="ctr"/>
            <a:r>
              <a:rPr lang="en-US" sz="3200" kern="10">
                <a:ln w="9525" cap="sq">
                  <a:solidFill>
                    <a:srgbClr val="CC99FF"/>
                  </a:solidFill>
                  <a:round/>
                  <a:headEnd type="none" w="sm" len="sm"/>
                  <a:tailEnd type="none" w="sm" len="sm"/>
                </a:ln>
                <a:solidFill>
                  <a:srgbClr val="CC0000"/>
                </a:solidFill>
                <a:effectLst>
                  <a:outerShdw dist="53882" dir="2700000" algn="ctr" rotWithShape="0">
                    <a:srgbClr val="9999FF">
                      <a:alpha val="79999"/>
                    </a:srgbClr>
                  </a:outerShdw>
                </a:effectLst>
                <a:latin typeface="Times New Roman"/>
                <a:cs typeface="Times New Roman"/>
              </a:rPr>
              <a:t>PHONG TRÀO "VÔ SẢN HÓA"1928 - 1929</a:t>
            </a:r>
          </a:p>
        </p:txBody>
      </p:sp>
      <p:pic>
        <p:nvPicPr>
          <p:cNvPr id="15" name="Picture 24" descr="Nguyen Duc Canh"/>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10551" y="2438400"/>
            <a:ext cx="3359149" cy="3302000"/>
          </a:xfrm>
          <a:prstGeom prst="rect">
            <a:avLst/>
          </a:prstGeom>
          <a:noFill/>
          <a:ln w="38100">
            <a:solidFill>
              <a:srgbClr val="CC0000"/>
            </a:solidFill>
            <a:miter lim="800000"/>
            <a:headEnd/>
            <a:tailEnd/>
          </a:ln>
          <a:extLst>
            <a:ext uri="{909E8E84-426E-40DD-AFC4-6F175D3DCCD1}">
              <a14:hiddenFill xmlns:a14="http://schemas.microsoft.com/office/drawing/2010/main">
                <a:solidFill>
                  <a:srgbClr val="FFFFFF"/>
                </a:solidFill>
              </a14:hiddenFill>
            </a:ext>
          </a:extLst>
        </p:spPr>
      </p:pic>
      <p:sp>
        <p:nvSpPr>
          <p:cNvPr id="3" name="Content Placeholder 2"/>
          <p:cNvSpPr>
            <a:spLocks/>
          </p:cNvSpPr>
          <p:nvPr/>
        </p:nvSpPr>
        <p:spPr bwMode="auto">
          <a:xfrm>
            <a:off x="1930400" y="313764"/>
            <a:ext cx="9448800"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lgn="ctr">
              <a:spcBef>
                <a:spcPct val="20000"/>
              </a:spcBef>
              <a:buClr>
                <a:schemeClr val="accent2"/>
              </a:buClr>
              <a:buFont typeface="Wingdings" pitchFamily="2" charset="2"/>
              <a:buNone/>
            </a:pPr>
            <a:r>
              <a:rPr lang="en-US" sz="3600" b="1">
                <a:solidFill>
                  <a:srgbClr val="006600"/>
                </a:solidFill>
                <a:latin typeface="Times New Roman" pitchFamily="18" charset="0"/>
              </a:rPr>
              <a:t>	 </a:t>
            </a:r>
            <a:r>
              <a:rPr lang="en-US" sz="2400" err="1">
                <a:solidFill>
                  <a:srgbClr val="006600"/>
                </a:solidFill>
                <a:latin typeface="Times New Roman" pitchFamily="18" charset="0"/>
              </a:rPr>
              <a:t>Phong</a:t>
            </a:r>
            <a:r>
              <a:rPr lang="en-US" sz="2400">
                <a:solidFill>
                  <a:srgbClr val="006600"/>
                </a:solidFill>
                <a:latin typeface="Times New Roman" pitchFamily="18" charset="0"/>
              </a:rPr>
              <a:t> </a:t>
            </a:r>
            <a:r>
              <a:rPr lang="en-US" sz="2400" err="1">
                <a:solidFill>
                  <a:srgbClr val="006600"/>
                </a:solidFill>
                <a:latin typeface="Times New Roman" pitchFamily="18" charset="0"/>
              </a:rPr>
              <a:t>trào</a:t>
            </a:r>
            <a:r>
              <a:rPr lang="en-US" sz="2400">
                <a:solidFill>
                  <a:srgbClr val="006600"/>
                </a:solidFill>
                <a:latin typeface="Times New Roman" pitchFamily="18" charset="0"/>
              </a:rPr>
              <a:t> </a:t>
            </a:r>
            <a:r>
              <a:rPr lang="en-US" sz="2400" err="1">
                <a:solidFill>
                  <a:srgbClr val="006600"/>
                </a:solidFill>
                <a:latin typeface="Times New Roman" pitchFamily="18" charset="0"/>
              </a:rPr>
              <a:t>yêu</a:t>
            </a:r>
            <a:r>
              <a:rPr lang="en-US" sz="2400">
                <a:solidFill>
                  <a:srgbClr val="006600"/>
                </a:solidFill>
                <a:latin typeface="Times New Roman" pitchFamily="18" charset="0"/>
              </a:rPr>
              <a:t> </a:t>
            </a:r>
            <a:r>
              <a:rPr lang="en-US" sz="2400" err="1">
                <a:solidFill>
                  <a:srgbClr val="006600"/>
                </a:solidFill>
                <a:latin typeface="Times New Roman" pitchFamily="18" charset="0"/>
              </a:rPr>
              <a:t>nước</a:t>
            </a:r>
            <a:r>
              <a:rPr lang="en-US" sz="2400">
                <a:solidFill>
                  <a:srgbClr val="006600"/>
                </a:solidFill>
                <a:latin typeface="Times New Roman" pitchFamily="18" charset="0"/>
              </a:rPr>
              <a:t> </a:t>
            </a:r>
            <a:r>
              <a:rPr lang="en-US" sz="2400" err="1">
                <a:solidFill>
                  <a:srgbClr val="006600"/>
                </a:solidFill>
                <a:latin typeface="Times New Roman" pitchFamily="18" charset="0"/>
              </a:rPr>
              <a:t>theo</a:t>
            </a:r>
            <a:r>
              <a:rPr lang="en-US" sz="2400">
                <a:solidFill>
                  <a:srgbClr val="006600"/>
                </a:solidFill>
                <a:latin typeface="Times New Roman" pitchFamily="18" charset="0"/>
              </a:rPr>
              <a:t> </a:t>
            </a:r>
            <a:r>
              <a:rPr lang="en-US" sz="2400" err="1">
                <a:solidFill>
                  <a:srgbClr val="006600"/>
                </a:solidFill>
                <a:latin typeface="Times New Roman" pitchFamily="18" charset="0"/>
              </a:rPr>
              <a:t>khuynh</a:t>
            </a:r>
            <a:r>
              <a:rPr lang="en-US" sz="2400">
                <a:solidFill>
                  <a:srgbClr val="006600"/>
                </a:solidFill>
                <a:latin typeface="Times New Roman" pitchFamily="18" charset="0"/>
              </a:rPr>
              <a:t> </a:t>
            </a:r>
            <a:r>
              <a:rPr lang="en-US" sz="2400" err="1">
                <a:solidFill>
                  <a:srgbClr val="006600"/>
                </a:solidFill>
                <a:latin typeface="Times New Roman" pitchFamily="18" charset="0"/>
              </a:rPr>
              <a:t>hướng</a:t>
            </a:r>
            <a:r>
              <a:rPr lang="en-US" sz="2400">
                <a:solidFill>
                  <a:srgbClr val="006600"/>
                </a:solidFill>
                <a:latin typeface="Times New Roman" pitchFamily="18" charset="0"/>
              </a:rPr>
              <a:t> </a:t>
            </a:r>
            <a:r>
              <a:rPr lang="en-US" sz="2400" err="1">
                <a:solidFill>
                  <a:srgbClr val="006600"/>
                </a:solidFill>
                <a:latin typeface="Times New Roman" pitchFamily="18" charset="0"/>
              </a:rPr>
              <a:t>vô</a:t>
            </a:r>
            <a:r>
              <a:rPr lang="en-US" sz="2400">
                <a:solidFill>
                  <a:srgbClr val="006600"/>
                </a:solidFill>
                <a:latin typeface="Times New Roman" pitchFamily="18" charset="0"/>
              </a:rPr>
              <a:t> </a:t>
            </a:r>
            <a:r>
              <a:rPr lang="en-US" sz="2400" err="1">
                <a:solidFill>
                  <a:srgbClr val="006600"/>
                </a:solidFill>
                <a:latin typeface="Times New Roman" pitchFamily="18" charset="0"/>
              </a:rPr>
              <a:t>sản</a:t>
            </a:r>
            <a:r>
              <a:rPr lang="en-US" sz="2400">
                <a:solidFill>
                  <a:srgbClr val="006600"/>
                </a:solidFill>
                <a:latin typeface="Times New Roman" pitchFamily="18" charset="0"/>
              </a:rPr>
              <a:t>: </a:t>
            </a:r>
            <a:r>
              <a:rPr lang="en-US" sz="2400" err="1">
                <a:solidFill>
                  <a:srgbClr val="006600"/>
                </a:solidFill>
                <a:latin typeface="Times New Roman" pitchFamily="18" charset="0"/>
              </a:rPr>
              <a:t>Sau</a:t>
            </a:r>
            <a:r>
              <a:rPr lang="en-US" sz="2400">
                <a:solidFill>
                  <a:srgbClr val="006600"/>
                </a:solidFill>
                <a:latin typeface="Times New Roman" pitchFamily="18" charset="0"/>
              </a:rPr>
              <a:t> </a:t>
            </a:r>
            <a:r>
              <a:rPr lang="en-US" sz="2400" err="1">
                <a:solidFill>
                  <a:srgbClr val="006600"/>
                </a:solidFill>
                <a:latin typeface="Times New Roman" pitchFamily="18" charset="0"/>
              </a:rPr>
              <a:t>năm</a:t>
            </a:r>
            <a:r>
              <a:rPr lang="en-US" sz="2400">
                <a:solidFill>
                  <a:srgbClr val="006600"/>
                </a:solidFill>
                <a:latin typeface="Times New Roman" pitchFamily="18" charset="0"/>
              </a:rPr>
              <a:t> 1925</a:t>
            </a:r>
          </a:p>
        </p:txBody>
      </p:sp>
    </p:spTree>
    <p:extLst>
      <p:ext uri="{BB962C8B-B14F-4D97-AF65-F5344CB8AC3E}">
        <p14:creationId xmlns:p14="http://schemas.microsoft.com/office/powerpoint/2010/main" val="80339619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3" presetClass="entr" presetSubtype="1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plus(in)">
                                      <p:cBhvr>
                                        <p:cTn id="7" dur="2000"/>
                                        <p:tgtEl>
                                          <p:spTgt spid="7"/>
                                        </p:tgtEl>
                                      </p:cBhvr>
                                    </p:animEffect>
                                  </p:childTnLst>
                                </p:cTn>
                              </p:par>
                              <p:par>
                                <p:cTn id="8" presetID="13" presetClass="entr" presetSubtype="16"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plus(in)">
                                      <p:cBhvr>
                                        <p:cTn id="10" dur="2000"/>
                                        <p:tgtEl>
                                          <p:spTgt spid="8"/>
                                        </p:tgtEl>
                                      </p:cBhvr>
                                    </p:animEffect>
                                  </p:childTnLst>
                                </p:cTn>
                              </p:par>
                              <p:par>
                                <p:cTn id="11" presetID="13" presetClass="entr" presetSubtype="16"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plus(in)">
                                      <p:cBhvr>
                                        <p:cTn id="13" dur="2000"/>
                                        <p:tgtEl>
                                          <p:spTgt spid="9"/>
                                        </p:tgtEl>
                                      </p:cBhvr>
                                    </p:animEffect>
                                  </p:childTnLst>
                                </p:cTn>
                              </p:par>
                              <p:par>
                                <p:cTn id="14" presetID="13" presetClass="entr" presetSubtype="16"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plus(in)">
                                      <p:cBhvr>
                                        <p:cTn id="16" dur="2000"/>
                                        <p:tgtEl>
                                          <p:spTgt spid="10"/>
                                        </p:tgtEl>
                                      </p:cBhvr>
                                    </p:animEffect>
                                  </p:childTnLst>
                                </p:cTn>
                              </p:par>
                              <p:par>
                                <p:cTn id="17" presetID="13" presetClass="entr" presetSubtype="16"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plus(in)">
                                      <p:cBhvr>
                                        <p:cTn id="19" dur="2000"/>
                                        <p:tgtEl>
                                          <p:spTgt spid="11"/>
                                        </p:tgtEl>
                                      </p:cBhvr>
                                    </p:animEffect>
                                  </p:childTnLst>
                                </p:cTn>
                              </p:par>
                              <p:par>
                                <p:cTn id="20" presetID="13" presetClass="entr" presetSubtype="16" fill="hold" nodeType="with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plus(in)">
                                      <p:cBhvr>
                                        <p:cTn id="22" dur="2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P spid="11"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bwMode="auto">
          <a:xfrm>
            <a:off x="1219200" y="5486400"/>
            <a:ext cx="10261600" cy="1143000"/>
          </a:xfrm>
          <a:prstGeom prst="rect">
            <a:avLst/>
          </a:prstGeom>
          <a:noFill/>
          <a:ln w="9525">
            <a:noFill/>
            <a:miter lim="800000"/>
            <a:headEnd/>
            <a:tailEnd/>
          </a:ln>
          <a:effectLst/>
        </p:spPr>
        <p:txBody>
          <a:bodyPr/>
          <a:lstStyle>
            <a:lvl1pPr marL="342900" indent="-342900">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fontAlgn="base">
              <a:spcBef>
                <a:spcPct val="0"/>
              </a:spcBef>
              <a:spcAft>
                <a:spcPct val="0"/>
              </a:spcAft>
              <a:defRPr>
                <a:solidFill>
                  <a:schemeClr val="tx1"/>
                </a:solidFill>
                <a:latin typeface="Arial" charset="0"/>
              </a:defRPr>
            </a:lvl6pPr>
            <a:lvl7pPr marL="2971800" indent="-228600" fontAlgn="base">
              <a:spcBef>
                <a:spcPct val="0"/>
              </a:spcBef>
              <a:spcAft>
                <a:spcPct val="0"/>
              </a:spcAft>
              <a:defRPr>
                <a:solidFill>
                  <a:schemeClr val="tx1"/>
                </a:solidFill>
                <a:latin typeface="Arial" charset="0"/>
              </a:defRPr>
            </a:lvl7pPr>
            <a:lvl8pPr marL="3429000" indent="-228600" fontAlgn="base">
              <a:spcBef>
                <a:spcPct val="0"/>
              </a:spcBef>
              <a:spcAft>
                <a:spcPct val="0"/>
              </a:spcAft>
              <a:defRPr>
                <a:solidFill>
                  <a:schemeClr val="tx1"/>
                </a:solidFill>
                <a:latin typeface="Arial" charset="0"/>
              </a:defRPr>
            </a:lvl8pPr>
            <a:lvl9pPr marL="3886200" indent="-228600" fontAlgn="base">
              <a:spcBef>
                <a:spcPct val="0"/>
              </a:spcBef>
              <a:spcAft>
                <a:spcPct val="0"/>
              </a:spcAft>
              <a:defRPr>
                <a:solidFill>
                  <a:schemeClr val="tx1"/>
                </a:solidFill>
                <a:latin typeface="Arial" charset="0"/>
              </a:defRPr>
            </a:lvl9pPr>
          </a:lstStyle>
          <a:p>
            <a:pPr algn="just">
              <a:spcBef>
                <a:spcPct val="20000"/>
              </a:spcBef>
              <a:buClr>
                <a:schemeClr val="hlink"/>
              </a:buClr>
              <a:buFont typeface="Wingdings" pitchFamily="2" charset="2"/>
              <a:buNone/>
            </a:pPr>
            <a:r>
              <a:rPr lang="en-US" sz="2000">
                <a:solidFill>
                  <a:srgbClr val="0000FF"/>
                </a:solidFill>
                <a:latin typeface="Times New Roman" pitchFamily="18" charset="0"/>
                <a:cs typeface="Arial" charset="0"/>
              </a:rPr>
              <a:t>	Khách sạn Tân Hòa đường Bonord (nay là số 88 Lê Lợi, Tp HCM) tại phòng số 5 là nơi diễn ra Đại hội Kỳ bộ của Hội Việt Nam cách mạng thanh niên Nam Kỳ năm 1928</a:t>
            </a:r>
          </a:p>
        </p:txBody>
      </p:sp>
      <p:pic>
        <p:nvPicPr>
          <p:cNvPr id="189443" name="Picture 4" descr="khach san Tan Hoa"/>
          <p:cNvPicPr>
            <a:picLocks noChangeAspect="1" noChangeArrowheads="1"/>
          </p:cNvPicPr>
          <p:nvPr/>
        </p:nvPicPr>
        <p:blipFill>
          <a:blip r:embed="rId2">
            <a:extLst>
              <a:ext uri="{28A0092B-C50C-407E-A947-70E740481C1C}">
                <a14:useLocalDpi xmlns:a14="http://schemas.microsoft.com/office/drawing/2010/main" val="0"/>
              </a:ext>
            </a:extLst>
          </a:blip>
          <a:srcRect l="14600" t="22794" r="68733" b="48196"/>
          <a:stretch>
            <a:fillRect/>
          </a:stretch>
        </p:blipFill>
        <p:spPr bwMode="auto">
          <a:xfrm>
            <a:off x="6705600" y="1676400"/>
            <a:ext cx="3962400" cy="3733800"/>
          </a:xfrm>
          <a:prstGeom prst="rect">
            <a:avLst/>
          </a:prstGeom>
          <a:noFill/>
          <a:ln w="38100">
            <a:solidFill>
              <a:srgbClr val="C00000"/>
            </a:solidFill>
            <a:miter lim="800000"/>
            <a:headEnd/>
            <a:tailEnd/>
          </a:ln>
          <a:extLst>
            <a:ext uri="{909E8E84-426E-40DD-AFC4-6F175D3DCCD1}">
              <a14:hiddenFill xmlns:a14="http://schemas.microsoft.com/office/drawing/2010/main">
                <a:solidFill>
                  <a:srgbClr val="FFFFFF"/>
                </a:solidFill>
              </a14:hiddenFill>
            </a:ext>
          </a:extLst>
        </p:spPr>
      </p:pic>
      <p:pic>
        <p:nvPicPr>
          <p:cNvPr id="189444" name="Picture 5" descr="VN CM TN"/>
          <p:cNvPicPr>
            <a:picLocks noChangeAspect="1" noChangeArrowheads="1"/>
          </p:cNvPicPr>
          <p:nvPr/>
        </p:nvPicPr>
        <p:blipFill>
          <a:blip r:embed="rId3">
            <a:lum bright="6000" contrast="12000"/>
            <a:grayscl/>
            <a:extLst>
              <a:ext uri="{28A0092B-C50C-407E-A947-70E740481C1C}">
                <a14:useLocalDpi xmlns:a14="http://schemas.microsoft.com/office/drawing/2010/main" val="0"/>
              </a:ext>
            </a:extLst>
          </a:blip>
          <a:srcRect l="2272" r="2272" b="2777"/>
          <a:stretch>
            <a:fillRect/>
          </a:stretch>
        </p:blipFill>
        <p:spPr bwMode="auto">
          <a:xfrm>
            <a:off x="1828800" y="2362200"/>
            <a:ext cx="4673600" cy="2921000"/>
          </a:xfrm>
          <a:prstGeom prst="rect">
            <a:avLst/>
          </a:prstGeom>
          <a:noFill/>
          <a:ln w="28575">
            <a:solidFill>
              <a:srgbClr val="0000FF"/>
            </a:solidFill>
            <a:miter lim="800000"/>
            <a:headEnd/>
            <a:tailEnd/>
          </a:ln>
          <a:extLst>
            <a:ext uri="{909E8E84-426E-40DD-AFC4-6F175D3DCCD1}">
              <a14:hiddenFill xmlns:a14="http://schemas.microsoft.com/office/drawing/2010/main">
                <a:solidFill>
                  <a:srgbClr val="FFFFFF"/>
                </a:solidFill>
              </a14:hiddenFill>
            </a:ext>
          </a:extLst>
        </p:spPr>
      </p:pic>
      <p:sp>
        <p:nvSpPr>
          <p:cNvPr id="3" name="Content Placeholder 2"/>
          <p:cNvSpPr>
            <a:spLocks/>
          </p:cNvSpPr>
          <p:nvPr/>
        </p:nvSpPr>
        <p:spPr bwMode="auto">
          <a:xfrm>
            <a:off x="1963271" y="300318"/>
            <a:ext cx="9856694" cy="815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lgn="just">
              <a:spcBef>
                <a:spcPct val="20000"/>
              </a:spcBef>
              <a:buClr>
                <a:schemeClr val="accent2"/>
              </a:buClr>
              <a:buFont typeface="Wingdings" pitchFamily="2" charset="2"/>
              <a:buNone/>
            </a:pPr>
            <a:r>
              <a:rPr lang="en-US" sz="2800" b="1">
                <a:solidFill>
                  <a:srgbClr val="006600"/>
                </a:solidFill>
                <a:latin typeface="Times New Roman" pitchFamily="18" charset="0"/>
              </a:rPr>
              <a:t>1.1.3. </a:t>
            </a:r>
            <a:r>
              <a:rPr lang="en-US" sz="2800" b="1" err="1">
                <a:solidFill>
                  <a:srgbClr val="006600"/>
                </a:solidFill>
                <a:latin typeface="Times New Roman" pitchFamily="18" charset="0"/>
              </a:rPr>
              <a:t>Thành</a:t>
            </a:r>
            <a:r>
              <a:rPr lang="en-US" sz="2800" b="1">
                <a:solidFill>
                  <a:srgbClr val="006600"/>
                </a:solidFill>
                <a:latin typeface="Times New Roman" pitchFamily="18" charset="0"/>
              </a:rPr>
              <a:t> </a:t>
            </a:r>
            <a:r>
              <a:rPr lang="en-US" sz="2800" b="1" err="1">
                <a:solidFill>
                  <a:srgbClr val="006600"/>
                </a:solidFill>
                <a:latin typeface="Times New Roman" pitchFamily="18" charset="0"/>
              </a:rPr>
              <a:t>lập</a:t>
            </a:r>
            <a:r>
              <a:rPr lang="en-US" sz="2800" b="1">
                <a:solidFill>
                  <a:srgbClr val="006600"/>
                </a:solidFill>
                <a:latin typeface="Times New Roman" pitchFamily="18" charset="0"/>
              </a:rPr>
              <a:t> </a:t>
            </a:r>
            <a:r>
              <a:rPr lang="en-US" sz="2800" b="1" err="1">
                <a:solidFill>
                  <a:srgbClr val="006600"/>
                </a:solidFill>
                <a:latin typeface="Times New Roman" pitchFamily="18" charset="0"/>
              </a:rPr>
              <a:t>Đảng</a:t>
            </a:r>
            <a:r>
              <a:rPr lang="en-US" sz="2800" b="1">
                <a:solidFill>
                  <a:srgbClr val="006600"/>
                </a:solidFill>
                <a:latin typeface="Times New Roman" pitchFamily="18" charset="0"/>
              </a:rPr>
              <a:t> </a:t>
            </a:r>
            <a:r>
              <a:rPr lang="en-US" sz="2800" b="1" err="1">
                <a:solidFill>
                  <a:srgbClr val="006600"/>
                </a:solidFill>
                <a:latin typeface="Times New Roman" pitchFamily="18" charset="0"/>
              </a:rPr>
              <a:t>Cộng</a:t>
            </a:r>
            <a:r>
              <a:rPr lang="en-US" sz="2800" b="1">
                <a:solidFill>
                  <a:srgbClr val="006600"/>
                </a:solidFill>
                <a:latin typeface="Times New Roman" pitchFamily="18" charset="0"/>
              </a:rPr>
              <a:t> </a:t>
            </a:r>
            <a:r>
              <a:rPr lang="en-US" sz="2800" b="1" err="1">
                <a:solidFill>
                  <a:srgbClr val="006600"/>
                </a:solidFill>
                <a:latin typeface="Times New Roman" pitchFamily="18" charset="0"/>
              </a:rPr>
              <a:t>sản</a:t>
            </a:r>
            <a:r>
              <a:rPr lang="en-US" sz="2800" b="1">
                <a:solidFill>
                  <a:srgbClr val="006600"/>
                </a:solidFill>
                <a:latin typeface="Times New Roman" pitchFamily="18" charset="0"/>
              </a:rPr>
              <a:t> </a:t>
            </a:r>
            <a:r>
              <a:rPr lang="en-US" sz="2800" b="1" err="1">
                <a:solidFill>
                  <a:srgbClr val="006600"/>
                </a:solidFill>
                <a:latin typeface="Times New Roman" pitchFamily="18" charset="0"/>
              </a:rPr>
              <a:t>Việt</a:t>
            </a:r>
            <a:r>
              <a:rPr lang="en-US" sz="2800" b="1">
                <a:solidFill>
                  <a:srgbClr val="006600"/>
                </a:solidFill>
                <a:latin typeface="Times New Roman" pitchFamily="18" charset="0"/>
              </a:rPr>
              <a:t> Nam </a:t>
            </a:r>
            <a:r>
              <a:rPr lang="en-US" sz="2800" b="1" err="1">
                <a:solidFill>
                  <a:srgbClr val="006600"/>
                </a:solidFill>
                <a:latin typeface="Times New Roman" pitchFamily="18" charset="0"/>
              </a:rPr>
              <a:t>và</a:t>
            </a:r>
            <a:r>
              <a:rPr lang="en-US" sz="2800" b="1">
                <a:solidFill>
                  <a:srgbClr val="006600"/>
                </a:solidFill>
                <a:latin typeface="Times New Roman" pitchFamily="18" charset="0"/>
              </a:rPr>
              <a:t> C</a:t>
            </a:r>
            <a:r>
              <a:rPr lang="vi-VN" sz="2800" b="1">
                <a:solidFill>
                  <a:srgbClr val="006600"/>
                </a:solidFill>
                <a:latin typeface="Times New Roman" pitchFamily="18" charset="0"/>
              </a:rPr>
              <a:t>ươ</a:t>
            </a:r>
            <a:r>
              <a:rPr lang="en-US" sz="2800" b="1" err="1">
                <a:solidFill>
                  <a:srgbClr val="006600"/>
                </a:solidFill>
                <a:latin typeface="Times New Roman" pitchFamily="18" charset="0"/>
              </a:rPr>
              <a:t>ng</a:t>
            </a:r>
            <a:r>
              <a:rPr lang="en-US" sz="2800" b="1">
                <a:solidFill>
                  <a:srgbClr val="006600"/>
                </a:solidFill>
                <a:latin typeface="Times New Roman" pitchFamily="18" charset="0"/>
              </a:rPr>
              <a:t> </a:t>
            </a:r>
            <a:r>
              <a:rPr lang="en-US" sz="2800" b="1" err="1">
                <a:solidFill>
                  <a:srgbClr val="006600"/>
                </a:solidFill>
                <a:latin typeface="Times New Roman" pitchFamily="18" charset="0"/>
              </a:rPr>
              <a:t>lĩnh</a:t>
            </a:r>
            <a:r>
              <a:rPr lang="en-US" sz="2800" b="1">
                <a:solidFill>
                  <a:srgbClr val="006600"/>
                </a:solidFill>
                <a:latin typeface="Times New Roman" pitchFamily="18" charset="0"/>
              </a:rPr>
              <a:t> </a:t>
            </a:r>
            <a:r>
              <a:rPr lang="en-US" sz="2800" b="1" err="1">
                <a:solidFill>
                  <a:srgbClr val="006600"/>
                </a:solidFill>
                <a:latin typeface="Times New Roman" pitchFamily="18" charset="0"/>
              </a:rPr>
              <a:t>chính</a:t>
            </a:r>
            <a:r>
              <a:rPr lang="en-US" sz="2800" b="1">
                <a:solidFill>
                  <a:srgbClr val="006600"/>
                </a:solidFill>
                <a:latin typeface="Times New Roman" pitchFamily="18" charset="0"/>
              </a:rPr>
              <a:t> </a:t>
            </a:r>
            <a:r>
              <a:rPr lang="en-US" sz="2800" b="1" err="1">
                <a:solidFill>
                  <a:srgbClr val="006600"/>
                </a:solidFill>
                <a:latin typeface="Times New Roman" pitchFamily="18" charset="0"/>
              </a:rPr>
              <a:t>trị</a:t>
            </a:r>
            <a:r>
              <a:rPr lang="en-US" sz="2800" b="1">
                <a:solidFill>
                  <a:srgbClr val="006600"/>
                </a:solidFill>
                <a:latin typeface="Times New Roman" pitchFamily="18" charset="0"/>
              </a:rPr>
              <a:t> </a:t>
            </a:r>
            <a:r>
              <a:rPr lang="vi-VN" sz="2800" b="1">
                <a:solidFill>
                  <a:srgbClr val="006600"/>
                </a:solidFill>
                <a:latin typeface="Times New Roman" pitchFamily="18" charset="0"/>
              </a:rPr>
              <a:t>đầu</a:t>
            </a:r>
            <a:r>
              <a:rPr lang="en-US" sz="2800" b="1">
                <a:solidFill>
                  <a:srgbClr val="006600"/>
                </a:solidFill>
                <a:latin typeface="Times New Roman" pitchFamily="18" charset="0"/>
              </a:rPr>
              <a:t> </a:t>
            </a:r>
            <a:r>
              <a:rPr lang="en-US" sz="2800" b="1" err="1">
                <a:solidFill>
                  <a:srgbClr val="006600"/>
                </a:solidFill>
                <a:latin typeface="Times New Roman" pitchFamily="18" charset="0"/>
              </a:rPr>
              <a:t>tiên</a:t>
            </a:r>
            <a:r>
              <a:rPr lang="en-US" sz="2800" b="1">
                <a:solidFill>
                  <a:srgbClr val="006600"/>
                </a:solidFill>
                <a:latin typeface="Times New Roman" pitchFamily="18" charset="0"/>
              </a:rPr>
              <a:t> </a:t>
            </a:r>
            <a:r>
              <a:rPr lang="en-US" sz="2800" b="1" err="1">
                <a:solidFill>
                  <a:srgbClr val="006600"/>
                </a:solidFill>
                <a:latin typeface="Times New Roman" pitchFamily="18" charset="0"/>
              </a:rPr>
              <a:t>của</a:t>
            </a:r>
            <a:r>
              <a:rPr lang="en-US" sz="2800" b="1">
                <a:solidFill>
                  <a:srgbClr val="006600"/>
                </a:solidFill>
                <a:latin typeface="Times New Roman" pitchFamily="18" charset="0"/>
              </a:rPr>
              <a:t> </a:t>
            </a:r>
            <a:r>
              <a:rPr lang="en-US" sz="2800" b="1" err="1">
                <a:solidFill>
                  <a:srgbClr val="006600"/>
                </a:solidFill>
                <a:latin typeface="Times New Roman" pitchFamily="18" charset="0"/>
              </a:rPr>
              <a:t>Đảng</a:t>
            </a:r>
            <a:endParaRPr lang="en-US" b="1">
              <a:solidFill>
                <a:srgbClr val="006600"/>
              </a:solidFill>
              <a:latin typeface="Times New Roman" pitchFamily="18" charset="0"/>
            </a:endParaRPr>
          </a:p>
        </p:txBody>
      </p:sp>
    </p:spTree>
    <p:extLst>
      <p:ext uri="{BB962C8B-B14F-4D97-AF65-F5344CB8AC3E}">
        <p14:creationId xmlns:p14="http://schemas.microsoft.com/office/powerpoint/2010/main" val="1849817759"/>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4"/>
          <p:cNvSpPr txBox="1">
            <a:spLocks noChangeArrowheads="1"/>
          </p:cNvSpPr>
          <p:nvPr/>
        </p:nvSpPr>
        <p:spPr bwMode="auto">
          <a:xfrm>
            <a:off x="812800" y="5133976"/>
            <a:ext cx="10769600" cy="671513"/>
          </a:xfrm>
          <a:prstGeom prst="rect">
            <a:avLst/>
          </a:prstGeom>
          <a:noFill/>
          <a:ln w="19050" cap="rnd">
            <a:solidFill>
              <a:srgbClr val="0000FF"/>
            </a:solidFill>
            <a:prstDash val="sysDot"/>
            <a:miter lim="800000"/>
            <a:headEnd/>
            <a:tailEnd/>
          </a:ln>
          <a:effectLst/>
        </p:spPr>
        <p:txBody>
          <a:bodyPr/>
          <a:lstStyle>
            <a:lvl1pPr marL="342900" indent="-342900">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fontAlgn="base">
              <a:spcBef>
                <a:spcPct val="0"/>
              </a:spcBef>
              <a:spcAft>
                <a:spcPct val="0"/>
              </a:spcAft>
              <a:defRPr>
                <a:solidFill>
                  <a:schemeClr val="tx1"/>
                </a:solidFill>
                <a:latin typeface="Arial" charset="0"/>
              </a:defRPr>
            </a:lvl6pPr>
            <a:lvl7pPr marL="2971800" indent="-228600" fontAlgn="base">
              <a:spcBef>
                <a:spcPct val="0"/>
              </a:spcBef>
              <a:spcAft>
                <a:spcPct val="0"/>
              </a:spcAft>
              <a:defRPr>
                <a:solidFill>
                  <a:schemeClr val="tx1"/>
                </a:solidFill>
                <a:latin typeface="Arial" charset="0"/>
              </a:defRPr>
            </a:lvl7pPr>
            <a:lvl8pPr marL="3429000" indent="-228600" fontAlgn="base">
              <a:spcBef>
                <a:spcPct val="0"/>
              </a:spcBef>
              <a:spcAft>
                <a:spcPct val="0"/>
              </a:spcAft>
              <a:defRPr>
                <a:solidFill>
                  <a:schemeClr val="tx1"/>
                </a:solidFill>
                <a:latin typeface="Arial" charset="0"/>
              </a:defRPr>
            </a:lvl8pPr>
            <a:lvl9pPr marL="3886200" indent="-228600" fontAlgn="base">
              <a:spcBef>
                <a:spcPct val="0"/>
              </a:spcBef>
              <a:spcAft>
                <a:spcPct val="0"/>
              </a:spcAft>
              <a:defRPr>
                <a:solidFill>
                  <a:schemeClr val="tx1"/>
                </a:solidFill>
                <a:latin typeface="Arial" charset="0"/>
              </a:defRPr>
            </a:lvl9pPr>
          </a:lstStyle>
          <a:p>
            <a:pPr algn="ctr">
              <a:lnSpc>
                <a:spcPct val="90000"/>
              </a:lnSpc>
              <a:spcBef>
                <a:spcPct val="20000"/>
              </a:spcBef>
              <a:buClr>
                <a:schemeClr val="hlink"/>
              </a:buClr>
              <a:buFont typeface="Wingdings" pitchFamily="2" charset="2"/>
              <a:buNone/>
            </a:pPr>
            <a:r>
              <a:rPr lang="en-US" sz="2000">
                <a:solidFill>
                  <a:srgbClr val="0000FF"/>
                </a:solidFill>
                <a:latin typeface="Times New Roman" pitchFamily="18" charset="0"/>
                <a:cs typeface="Arial" charset="0"/>
              </a:rPr>
              <a:t>	Ngôi nhà số 5D, Hàm Long, Hà Nội – nơi thành lập chi bộ cộng sản đầu tiên của Viêt Nam 3/1929</a:t>
            </a:r>
          </a:p>
        </p:txBody>
      </p:sp>
      <p:grpSp>
        <p:nvGrpSpPr>
          <p:cNvPr id="190467" name="Group 5"/>
          <p:cNvGrpSpPr>
            <a:grpSpLocks/>
          </p:cNvGrpSpPr>
          <p:nvPr/>
        </p:nvGrpSpPr>
        <p:grpSpPr bwMode="auto">
          <a:xfrm>
            <a:off x="508000" y="2286000"/>
            <a:ext cx="11379200" cy="2362200"/>
            <a:chOff x="0" y="912"/>
            <a:chExt cx="5720" cy="1536"/>
          </a:xfrm>
        </p:grpSpPr>
        <p:grpSp>
          <p:nvGrpSpPr>
            <p:cNvPr id="190468" name="Group 6"/>
            <p:cNvGrpSpPr>
              <a:grpSpLocks/>
            </p:cNvGrpSpPr>
            <p:nvPr/>
          </p:nvGrpSpPr>
          <p:grpSpPr bwMode="auto">
            <a:xfrm>
              <a:off x="0" y="912"/>
              <a:ext cx="3793" cy="1528"/>
              <a:chOff x="-336" y="672"/>
              <a:chExt cx="4656" cy="1960"/>
            </a:xfrm>
          </p:grpSpPr>
          <p:pic>
            <p:nvPicPr>
              <p:cNvPr id="190469" name="Picture 7" descr="ham long"/>
              <p:cNvPicPr>
                <a:picLocks noChangeAspect="1" noChangeArrowheads="1"/>
              </p:cNvPicPr>
              <p:nvPr/>
            </p:nvPicPr>
            <p:blipFill>
              <a:blip r:embed="rId2">
                <a:lum bright="30000" contrast="24000"/>
                <a:grayscl/>
                <a:extLst>
                  <a:ext uri="{28A0092B-C50C-407E-A947-70E740481C1C}">
                    <a14:useLocalDpi xmlns:a14="http://schemas.microsoft.com/office/drawing/2010/main" val="0"/>
                  </a:ext>
                </a:extLst>
              </a:blip>
              <a:srcRect l="2272" r="2272" b="2777"/>
              <a:stretch>
                <a:fillRect/>
              </a:stretch>
            </p:blipFill>
            <p:spPr bwMode="auto">
              <a:xfrm>
                <a:off x="-336" y="672"/>
                <a:ext cx="2352" cy="1960"/>
              </a:xfrm>
              <a:prstGeom prst="rect">
                <a:avLst/>
              </a:prstGeom>
              <a:noFill/>
              <a:ln w="38100">
                <a:solidFill>
                  <a:srgbClr val="FF0000"/>
                </a:solidFill>
                <a:miter lim="800000"/>
                <a:headEnd/>
                <a:tailEnd/>
              </a:ln>
              <a:extLst>
                <a:ext uri="{909E8E84-426E-40DD-AFC4-6F175D3DCCD1}">
                  <a14:hiddenFill xmlns:a14="http://schemas.microsoft.com/office/drawing/2010/main">
                    <a:solidFill>
                      <a:srgbClr val="FFFFFF"/>
                    </a:solidFill>
                  </a14:hiddenFill>
                </a:ext>
              </a:extLst>
            </p:spPr>
          </p:pic>
          <p:pic>
            <p:nvPicPr>
              <p:cNvPr id="190470" name="Picture 8" descr="Noi thanh lap chi bo Dang dau tien"/>
              <p:cNvPicPr>
                <a:picLocks noChangeAspect="1" noChangeArrowheads="1"/>
              </p:cNvPicPr>
              <p:nvPr/>
            </p:nvPicPr>
            <p:blipFill>
              <a:blip r:embed="rId3">
                <a:lum bright="-6000" contrast="-12000"/>
                <a:extLst>
                  <a:ext uri="{28A0092B-C50C-407E-A947-70E740481C1C}">
                    <a14:useLocalDpi xmlns:a14="http://schemas.microsoft.com/office/drawing/2010/main" val="0"/>
                  </a:ext>
                </a:extLst>
              </a:blip>
              <a:srcRect l="5481" r="6815"/>
              <a:stretch>
                <a:fillRect/>
              </a:stretch>
            </p:blipFill>
            <p:spPr bwMode="auto">
              <a:xfrm>
                <a:off x="2016" y="672"/>
                <a:ext cx="2304" cy="1953"/>
              </a:xfrm>
              <a:prstGeom prst="rect">
                <a:avLst/>
              </a:prstGeom>
              <a:noFill/>
              <a:ln w="38100">
                <a:solidFill>
                  <a:srgbClr val="FF0000"/>
                </a:solidFill>
                <a:miter lim="800000"/>
                <a:headEnd/>
                <a:tailEnd/>
              </a:ln>
              <a:extLst>
                <a:ext uri="{909E8E84-426E-40DD-AFC4-6F175D3DCCD1}">
                  <a14:hiddenFill xmlns:a14="http://schemas.microsoft.com/office/drawing/2010/main">
                    <a:solidFill>
                      <a:srgbClr val="FFFFFF"/>
                    </a:solidFill>
                  </a14:hiddenFill>
                </a:ext>
              </a:extLst>
            </p:spPr>
          </p:pic>
        </p:grpSp>
        <p:pic>
          <p:nvPicPr>
            <p:cNvPr id="190471" name="Picture 9" descr="chi bo cs dau tien"/>
            <p:cNvPicPr>
              <a:picLocks noChangeAspect="1" noChangeArrowheads="1"/>
            </p:cNvPicPr>
            <p:nvPr/>
          </p:nvPicPr>
          <p:blipFill>
            <a:blip r:embed="rId4">
              <a:lum bright="30000" contrast="48000"/>
              <a:grayscl/>
              <a:extLst>
                <a:ext uri="{28A0092B-C50C-407E-A947-70E740481C1C}">
                  <a14:useLocalDpi xmlns:a14="http://schemas.microsoft.com/office/drawing/2010/main" val="0"/>
                </a:ext>
              </a:extLst>
            </a:blip>
            <a:srcRect l="2272" t="5556" r="2272"/>
            <a:stretch>
              <a:fillRect/>
            </a:stretch>
          </p:blipFill>
          <p:spPr bwMode="auto">
            <a:xfrm>
              <a:off x="3800" y="912"/>
              <a:ext cx="1920" cy="1536"/>
            </a:xfrm>
            <a:prstGeom prst="rect">
              <a:avLst/>
            </a:prstGeom>
            <a:noFill/>
            <a:ln w="38100">
              <a:solidFill>
                <a:srgbClr val="FF0000"/>
              </a:solidFill>
              <a:miter lim="800000"/>
              <a:headEnd/>
              <a:tailEnd/>
            </a:ln>
            <a:extLst>
              <a:ext uri="{909E8E84-426E-40DD-AFC4-6F175D3DCCD1}">
                <a14:hiddenFill xmlns:a14="http://schemas.microsoft.com/office/drawing/2010/main">
                  <a:solidFill>
                    <a:srgbClr val="FFFFFF"/>
                  </a:solidFill>
                </a14:hiddenFill>
              </a:ext>
            </a:extLst>
          </p:spPr>
        </p:pic>
      </p:grpSp>
      <p:sp>
        <p:nvSpPr>
          <p:cNvPr id="3" name="Content Placeholder 2"/>
          <p:cNvSpPr>
            <a:spLocks/>
          </p:cNvSpPr>
          <p:nvPr/>
        </p:nvSpPr>
        <p:spPr bwMode="auto">
          <a:xfrm>
            <a:off x="304800" y="1143000"/>
            <a:ext cx="94488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lgn="ctr">
              <a:spcBef>
                <a:spcPct val="20000"/>
              </a:spcBef>
              <a:buClr>
                <a:schemeClr val="accent2"/>
              </a:buClr>
              <a:buFont typeface="Wingdings" pitchFamily="2" charset="2"/>
              <a:buNone/>
            </a:pPr>
            <a:r>
              <a:rPr lang="en-US" sz="2400" b="1">
                <a:solidFill>
                  <a:srgbClr val="006600"/>
                </a:solidFill>
                <a:latin typeface="Times New Roman" pitchFamily="18" charset="0"/>
              </a:rPr>
              <a:t>Sự ra đời các tổ chức cộng sản ở Việt Nam</a:t>
            </a:r>
            <a:endParaRPr lang="en-US" sz="1600" b="1">
              <a:solidFill>
                <a:srgbClr val="006600"/>
              </a:solidFill>
              <a:latin typeface="Times New Roman" pitchFamily="18" charset="0"/>
            </a:endParaRPr>
          </a:p>
        </p:txBody>
      </p:sp>
    </p:spTree>
    <p:extLst>
      <p:ext uri="{BB962C8B-B14F-4D97-AF65-F5344CB8AC3E}">
        <p14:creationId xmlns:p14="http://schemas.microsoft.com/office/powerpoint/2010/main" val="256704951"/>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4"/>
          <p:cNvSpPr txBox="1">
            <a:spLocks noChangeArrowheads="1"/>
          </p:cNvSpPr>
          <p:nvPr/>
        </p:nvSpPr>
        <p:spPr bwMode="auto">
          <a:xfrm>
            <a:off x="711200" y="5486400"/>
            <a:ext cx="6299200" cy="927100"/>
          </a:xfrm>
          <a:prstGeom prst="rect">
            <a:avLst/>
          </a:prstGeom>
          <a:noFill/>
          <a:ln w="38100" cap="flat">
            <a:solidFill>
              <a:srgbClr val="000000"/>
            </a:solidFill>
            <a:prstDash val="dash"/>
            <a:miter lim="800000"/>
            <a:headEnd/>
            <a:tailEnd/>
          </a:ln>
          <a:effectLst/>
        </p:spPr>
        <p:txBody>
          <a:bodyPr/>
          <a:lstStyle>
            <a:lvl1pPr marL="342900" indent="-342900">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fontAlgn="base">
              <a:spcBef>
                <a:spcPct val="0"/>
              </a:spcBef>
              <a:spcAft>
                <a:spcPct val="0"/>
              </a:spcAft>
              <a:defRPr>
                <a:solidFill>
                  <a:schemeClr val="tx1"/>
                </a:solidFill>
                <a:latin typeface="Arial" charset="0"/>
              </a:defRPr>
            </a:lvl6pPr>
            <a:lvl7pPr marL="2971800" indent="-228600" fontAlgn="base">
              <a:spcBef>
                <a:spcPct val="0"/>
              </a:spcBef>
              <a:spcAft>
                <a:spcPct val="0"/>
              </a:spcAft>
              <a:defRPr>
                <a:solidFill>
                  <a:schemeClr val="tx1"/>
                </a:solidFill>
                <a:latin typeface="Arial" charset="0"/>
              </a:defRPr>
            </a:lvl7pPr>
            <a:lvl8pPr marL="3429000" indent="-228600" fontAlgn="base">
              <a:spcBef>
                <a:spcPct val="0"/>
              </a:spcBef>
              <a:spcAft>
                <a:spcPct val="0"/>
              </a:spcAft>
              <a:defRPr>
                <a:solidFill>
                  <a:schemeClr val="tx1"/>
                </a:solidFill>
                <a:latin typeface="Arial" charset="0"/>
              </a:defRPr>
            </a:lvl8pPr>
            <a:lvl9pPr marL="3886200" indent="-228600" fontAlgn="base">
              <a:spcBef>
                <a:spcPct val="0"/>
              </a:spcBef>
              <a:spcAft>
                <a:spcPct val="0"/>
              </a:spcAft>
              <a:defRPr>
                <a:solidFill>
                  <a:schemeClr val="tx1"/>
                </a:solidFill>
                <a:latin typeface="Arial" charset="0"/>
              </a:defRPr>
            </a:lvl9pPr>
          </a:lstStyle>
          <a:p>
            <a:pPr algn="just">
              <a:lnSpc>
                <a:spcPct val="90000"/>
              </a:lnSpc>
              <a:spcBef>
                <a:spcPct val="20000"/>
              </a:spcBef>
              <a:buClr>
                <a:schemeClr val="hlink"/>
              </a:buClr>
              <a:buFont typeface="Wingdings" pitchFamily="2" charset="2"/>
              <a:buNone/>
            </a:pPr>
            <a:r>
              <a:rPr lang="en-US" sz="1600" b="1">
                <a:solidFill>
                  <a:srgbClr val="0000FF"/>
                </a:solidFill>
                <a:latin typeface="Times New Roman" pitchFamily="18" charset="0"/>
                <a:cs typeface="Arial" charset="0"/>
              </a:rPr>
              <a:t>	Ngôi nhà số 312 Khâm Thiên, Hà Nội – Nơi thành lập Đông Dương Cộng sản Đảng ở Bắc Kỳ ngày 17/6/1929</a:t>
            </a:r>
          </a:p>
        </p:txBody>
      </p:sp>
      <p:pic>
        <p:nvPicPr>
          <p:cNvPr id="191491" name="Picture 5" descr="DSC00938"/>
          <p:cNvPicPr>
            <a:picLocks noChangeAspect="1" noChangeArrowheads="1"/>
          </p:cNvPicPr>
          <p:nvPr/>
        </p:nvPicPr>
        <p:blipFill>
          <a:blip r:embed="rId2">
            <a:extLst>
              <a:ext uri="{28A0092B-C50C-407E-A947-70E740481C1C}">
                <a14:useLocalDpi xmlns:a14="http://schemas.microsoft.com/office/drawing/2010/main" val="0"/>
              </a:ext>
            </a:extLst>
          </a:blip>
          <a:srcRect l="3673" r="5933"/>
          <a:stretch>
            <a:fillRect/>
          </a:stretch>
        </p:blipFill>
        <p:spPr bwMode="auto">
          <a:xfrm>
            <a:off x="7213600" y="1676400"/>
            <a:ext cx="4201584" cy="4648200"/>
          </a:xfrm>
          <a:prstGeom prst="rect">
            <a:avLst/>
          </a:prstGeom>
          <a:noFill/>
          <a:ln w="38100">
            <a:solidFill>
              <a:srgbClr val="CC0000"/>
            </a:solidFill>
            <a:miter lim="800000"/>
            <a:headEnd/>
            <a:tailEnd/>
          </a:ln>
          <a:extLst>
            <a:ext uri="{909E8E84-426E-40DD-AFC4-6F175D3DCCD1}">
              <a14:hiddenFill xmlns:a14="http://schemas.microsoft.com/office/drawing/2010/main">
                <a:solidFill>
                  <a:srgbClr val="FFFFFF"/>
                </a:solidFill>
              </a14:hiddenFill>
            </a:ext>
          </a:extLst>
        </p:spPr>
      </p:pic>
      <p:pic>
        <p:nvPicPr>
          <p:cNvPr id="191492" name="Picture 6" descr="Tn ddcsd"/>
          <p:cNvPicPr>
            <a:picLocks noChangeAspect="1" noChangeArrowheads="1"/>
          </p:cNvPicPr>
          <p:nvPr/>
        </p:nvPicPr>
        <p:blipFill>
          <a:blip r:embed="rId3">
            <a:lum bright="6000" contrast="6000"/>
            <a:grayscl/>
            <a:extLst>
              <a:ext uri="{28A0092B-C50C-407E-A947-70E740481C1C}">
                <a14:useLocalDpi xmlns:a14="http://schemas.microsoft.com/office/drawing/2010/main" val="0"/>
              </a:ext>
            </a:extLst>
          </a:blip>
          <a:srcRect l="2272" r="2272" b="2777"/>
          <a:stretch>
            <a:fillRect/>
          </a:stretch>
        </p:blipFill>
        <p:spPr bwMode="auto">
          <a:xfrm>
            <a:off x="1219200" y="1676400"/>
            <a:ext cx="5384800" cy="3365500"/>
          </a:xfrm>
          <a:prstGeom prst="rect">
            <a:avLst/>
          </a:prstGeom>
          <a:noFill/>
          <a:ln w="38100">
            <a:solidFill>
              <a:srgbClr val="0000FF"/>
            </a:solidFill>
            <a:miter lim="800000"/>
            <a:headEnd/>
            <a:tailEnd/>
          </a:ln>
          <a:extLst>
            <a:ext uri="{909E8E84-426E-40DD-AFC4-6F175D3DCCD1}">
              <a14:hiddenFill xmlns:a14="http://schemas.microsoft.com/office/drawing/2010/main">
                <a:solidFill>
                  <a:srgbClr val="FFFFFF"/>
                </a:solidFill>
              </a14:hiddenFill>
            </a:ext>
          </a:extLst>
        </p:spPr>
      </p:pic>
      <p:sp>
        <p:nvSpPr>
          <p:cNvPr id="3" name="Content Placeholder 2"/>
          <p:cNvSpPr>
            <a:spLocks/>
          </p:cNvSpPr>
          <p:nvPr/>
        </p:nvSpPr>
        <p:spPr bwMode="auto">
          <a:xfrm>
            <a:off x="304800" y="914400"/>
            <a:ext cx="9448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lgn="ctr">
              <a:spcBef>
                <a:spcPct val="20000"/>
              </a:spcBef>
              <a:buClr>
                <a:schemeClr val="accent2"/>
              </a:buClr>
              <a:buFont typeface="Wingdings" pitchFamily="2" charset="2"/>
              <a:buNone/>
            </a:pPr>
            <a:r>
              <a:rPr lang="en-US" sz="2400" b="1">
                <a:solidFill>
                  <a:srgbClr val="006600"/>
                </a:solidFill>
                <a:latin typeface="Times New Roman" pitchFamily="18" charset="0"/>
              </a:rPr>
              <a:t>Sự ra đời các tổ chức cộng sản ở Việt Nam</a:t>
            </a:r>
            <a:endParaRPr lang="en-US" sz="1600" b="1">
              <a:solidFill>
                <a:srgbClr val="006600"/>
              </a:solidFill>
              <a:latin typeface="Times New Roman" pitchFamily="18" charset="0"/>
            </a:endParaRPr>
          </a:p>
        </p:txBody>
      </p:sp>
    </p:spTree>
    <p:extLst>
      <p:ext uri="{BB962C8B-B14F-4D97-AF65-F5344CB8AC3E}">
        <p14:creationId xmlns:p14="http://schemas.microsoft.com/office/powerpoint/2010/main" val="3006832872"/>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3" name="Picture 4" descr="Phong canh khach lau"/>
          <p:cNvPicPr>
            <a:picLocks noChangeAspect="1" noChangeArrowheads="1"/>
          </p:cNvPicPr>
          <p:nvPr/>
        </p:nvPicPr>
        <p:blipFill>
          <a:blip r:embed="rId2">
            <a:lum bright="-6000"/>
          </a:blip>
          <a:srcRect l="7463" t="7559" r="4477" b="3621"/>
          <a:stretch>
            <a:fillRect/>
          </a:stretch>
        </p:blipFill>
        <p:spPr bwMode="auto">
          <a:xfrm>
            <a:off x="3149600" y="1676401"/>
            <a:ext cx="6299200" cy="3609975"/>
          </a:xfrm>
          <a:prstGeom prst="rect">
            <a:avLst/>
          </a:prstGeom>
          <a:ln w="57150">
            <a:solidFill>
              <a:srgbClr val="C00000"/>
            </a:solidFill>
          </a:ln>
          <a:effectLst>
            <a:outerShdw blurRad="292100" dist="139700" dir="2700000" algn="tl" rotWithShape="0">
              <a:srgbClr val="333333">
                <a:alpha val="65000"/>
              </a:srgbClr>
            </a:outerShdw>
          </a:effectLst>
        </p:spPr>
      </p:pic>
      <p:sp>
        <p:nvSpPr>
          <p:cNvPr id="9" name="Rectangle 5"/>
          <p:cNvSpPr txBox="1">
            <a:spLocks noChangeArrowheads="1"/>
          </p:cNvSpPr>
          <p:nvPr/>
        </p:nvSpPr>
        <p:spPr bwMode="auto">
          <a:xfrm>
            <a:off x="2641600" y="5562600"/>
            <a:ext cx="8026400" cy="685800"/>
          </a:xfrm>
          <a:prstGeom prst="rect">
            <a:avLst/>
          </a:prstGeom>
          <a:noFill/>
          <a:ln w="57150" cap="flat">
            <a:solidFill>
              <a:srgbClr val="72903C"/>
            </a:solidFill>
            <a:prstDash val="sysDot"/>
            <a:miter lim="800000"/>
            <a:headEnd/>
            <a:tailEnd/>
          </a:ln>
          <a:effectLst/>
        </p:spPr>
        <p:txBody>
          <a:bodyPr/>
          <a:lstStyle>
            <a:lvl1pPr marL="342900" indent="-342900">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fontAlgn="base">
              <a:spcBef>
                <a:spcPct val="0"/>
              </a:spcBef>
              <a:spcAft>
                <a:spcPct val="0"/>
              </a:spcAft>
              <a:defRPr>
                <a:solidFill>
                  <a:schemeClr val="tx1"/>
                </a:solidFill>
                <a:latin typeface="Arial" charset="0"/>
              </a:defRPr>
            </a:lvl6pPr>
            <a:lvl7pPr marL="2971800" indent="-228600" fontAlgn="base">
              <a:spcBef>
                <a:spcPct val="0"/>
              </a:spcBef>
              <a:spcAft>
                <a:spcPct val="0"/>
              </a:spcAft>
              <a:defRPr>
                <a:solidFill>
                  <a:schemeClr val="tx1"/>
                </a:solidFill>
                <a:latin typeface="Arial" charset="0"/>
              </a:defRPr>
            </a:lvl7pPr>
            <a:lvl8pPr marL="3429000" indent="-228600" fontAlgn="base">
              <a:spcBef>
                <a:spcPct val="0"/>
              </a:spcBef>
              <a:spcAft>
                <a:spcPct val="0"/>
              </a:spcAft>
              <a:defRPr>
                <a:solidFill>
                  <a:schemeClr val="tx1"/>
                </a:solidFill>
                <a:latin typeface="Arial" charset="0"/>
              </a:defRPr>
            </a:lvl8pPr>
            <a:lvl9pPr marL="3886200" indent="-228600" fontAlgn="base">
              <a:spcBef>
                <a:spcPct val="0"/>
              </a:spcBef>
              <a:spcAft>
                <a:spcPct val="0"/>
              </a:spcAft>
              <a:defRPr>
                <a:solidFill>
                  <a:schemeClr val="tx1"/>
                </a:solidFill>
                <a:latin typeface="Arial" charset="0"/>
              </a:defRPr>
            </a:lvl9pPr>
          </a:lstStyle>
          <a:p>
            <a:pPr algn="ctr">
              <a:lnSpc>
                <a:spcPct val="90000"/>
              </a:lnSpc>
              <a:spcBef>
                <a:spcPct val="20000"/>
              </a:spcBef>
              <a:buClr>
                <a:schemeClr val="hlink"/>
              </a:buClr>
              <a:buFont typeface="Wingdings" pitchFamily="2" charset="2"/>
              <a:buNone/>
            </a:pPr>
            <a:r>
              <a:rPr lang="en-US" sz="2000" b="1">
                <a:solidFill>
                  <a:srgbClr val="0000FF"/>
                </a:solidFill>
                <a:latin typeface="Times New Roman" pitchFamily="18" charset="0"/>
                <a:cs typeface="Arial" charset="0"/>
              </a:rPr>
              <a:t>	“Phong cảnh Khách lầu” </a:t>
            </a:r>
          </a:p>
          <a:p>
            <a:pPr algn="ctr">
              <a:lnSpc>
                <a:spcPct val="90000"/>
              </a:lnSpc>
              <a:spcBef>
                <a:spcPct val="20000"/>
              </a:spcBef>
              <a:buClr>
                <a:schemeClr val="hlink"/>
              </a:buClr>
              <a:buFont typeface="Wingdings" pitchFamily="2" charset="2"/>
              <a:buNone/>
            </a:pPr>
            <a:r>
              <a:rPr lang="en-US" sz="2000" b="1">
                <a:solidFill>
                  <a:srgbClr val="0000FF"/>
                </a:solidFill>
                <a:latin typeface="Times New Roman" pitchFamily="18" charset="0"/>
                <a:cs typeface="Arial" charset="0"/>
              </a:rPr>
              <a:t>Nơi thành lập An Nam cộng sản Đảng ở Nam Kỳ</a:t>
            </a:r>
          </a:p>
        </p:txBody>
      </p:sp>
      <p:sp>
        <p:nvSpPr>
          <p:cNvPr id="3" name="Content Placeholder 2"/>
          <p:cNvSpPr>
            <a:spLocks/>
          </p:cNvSpPr>
          <p:nvPr/>
        </p:nvSpPr>
        <p:spPr bwMode="auto">
          <a:xfrm>
            <a:off x="304800" y="990600"/>
            <a:ext cx="9448800"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lgn="ctr">
              <a:spcBef>
                <a:spcPct val="20000"/>
              </a:spcBef>
              <a:buClr>
                <a:schemeClr val="accent2"/>
              </a:buClr>
              <a:buFont typeface="Wingdings" pitchFamily="2" charset="2"/>
              <a:buNone/>
            </a:pPr>
            <a:r>
              <a:rPr lang="en-US" sz="2400" b="1">
                <a:solidFill>
                  <a:srgbClr val="006600"/>
                </a:solidFill>
                <a:latin typeface="Times New Roman" pitchFamily="18" charset="0"/>
              </a:rPr>
              <a:t>Sự ra đời các tổ chức cộng sản ở Việt Nam</a:t>
            </a:r>
            <a:endParaRPr lang="en-US" sz="1600" b="1">
              <a:solidFill>
                <a:srgbClr val="006600"/>
              </a:solidFill>
              <a:latin typeface="Times New Roman" pitchFamily="18" charset="0"/>
            </a:endParaRPr>
          </a:p>
        </p:txBody>
      </p:sp>
    </p:spTree>
    <p:extLst>
      <p:ext uri="{BB962C8B-B14F-4D97-AF65-F5344CB8AC3E}">
        <p14:creationId xmlns:p14="http://schemas.microsoft.com/office/powerpoint/2010/main" val="2511662588"/>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DSC01030.JPG"/>
          <p:cNvPicPr>
            <a:picLocks noChangeAspect="1"/>
          </p:cNvPicPr>
          <p:nvPr/>
        </p:nvPicPr>
        <p:blipFill>
          <a:blip r:embed="rId2"/>
          <a:srcRect l="5822" r="2063" b="3888"/>
          <a:stretch>
            <a:fillRect/>
          </a:stretch>
        </p:blipFill>
        <p:spPr>
          <a:xfrm rot="20453157">
            <a:off x="535518" y="3451226"/>
            <a:ext cx="2669116" cy="2786063"/>
          </a:xfrm>
          <a:prstGeom prst="rect">
            <a:avLst/>
          </a:prstGeom>
          <a:ln>
            <a:noFill/>
          </a:ln>
          <a:effectLst>
            <a:outerShdw blurRad="292100" dist="139700" dir="2700000" algn="tl" rotWithShape="0">
              <a:srgbClr val="333333">
                <a:alpha val="65000"/>
              </a:srgbClr>
            </a:outerShdw>
          </a:effectLst>
        </p:spPr>
      </p:pic>
      <p:sp>
        <p:nvSpPr>
          <p:cNvPr id="10" name="Rectangle 3"/>
          <p:cNvSpPr txBox="1">
            <a:spLocks noChangeArrowheads="1"/>
          </p:cNvSpPr>
          <p:nvPr/>
        </p:nvSpPr>
        <p:spPr bwMode="auto">
          <a:xfrm>
            <a:off x="1930400" y="1676400"/>
            <a:ext cx="9753600" cy="2209800"/>
          </a:xfrm>
          <a:prstGeom prst="rect">
            <a:avLst/>
          </a:prstGeom>
          <a:noFill/>
          <a:ln w="57150" cmpd="thickThin">
            <a:solidFill>
              <a:srgbClr val="CC0000"/>
            </a:solidFill>
            <a:miter lim="800000"/>
            <a:headEnd/>
            <a:tailEnd/>
          </a:ln>
          <a:effectLst/>
        </p:spPr>
        <p:txBody>
          <a:bodyPr tIns="137160" rIns="182880"/>
          <a:lstStyle>
            <a:lvl1pPr marL="342900" indent="-342900">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fontAlgn="base">
              <a:spcBef>
                <a:spcPct val="0"/>
              </a:spcBef>
              <a:spcAft>
                <a:spcPct val="0"/>
              </a:spcAft>
              <a:defRPr>
                <a:solidFill>
                  <a:schemeClr val="tx1"/>
                </a:solidFill>
                <a:latin typeface="Arial" charset="0"/>
              </a:defRPr>
            </a:lvl6pPr>
            <a:lvl7pPr marL="2971800" indent="-228600" fontAlgn="base">
              <a:spcBef>
                <a:spcPct val="0"/>
              </a:spcBef>
              <a:spcAft>
                <a:spcPct val="0"/>
              </a:spcAft>
              <a:defRPr>
                <a:solidFill>
                  <a:schemeClr val="tx1"/>
                </a:solidFill>
                <a:latin typeface="Arial" charset="0"/>
              </a:defRPr>
            </a:lvl7pPr>
            <a:lvl8pPr marL="3429000" indent="-228600" fontAlgn="base">
              <a:spcBef>
                <a:spcPct val="0"/>
              </a:spcBef>
              <a:spcAft>
                <a:spcPct val="0"/>
              </a:spcAft>
              <a:defRPr>
                <a:solidFill>
                  <a:schemeClr val="tx1"/>
                </a:solidFill>
                <a:latin typeface="Arial" charset="0"/>
              </a:defRPr>
            </a:lvl8pPr>
            <a:lvl9pPr marL="3886200" indent="-228600" fontAlgn="base">
              <a:spcBef>
                <a:spcPct val="0"/>
              </a:spcBef>
              <a:spcAft>
                <a:spcPct val="0"/>
              </a:spcAft>
              <a:defRPr>
                <a:solidFill>
                  <a:schemeClr val="tx1"/>
                </a:solidFill>
                <a:latin typeface="Arial" charset="0"/>
              </a:defRPr>
            </a:lvl9pPr>
          </a:lstStyle>
          <a:p>
            <a:pPr>
              <a:spcBef>
                <a:spcPct val="20000"/>
              </a:spcBef>
              <a:buClr>
                <a:schemeClr val="hlink"/>
              </a:buClr>
              <a:buFont typeface="Wingdings" pitchFamily="2" charset="2"/>
              <a:buNone/>
            </a:pPr>
            <a:r>
              <a:rPr lang="en-US" sz="2400" b="1">
                <a:latin typeface="Times New Roman" pitchFamily="18" charset="0"/>
                <a:cs typeface="Times New Roman" pitchFamily="18" charset="0"/>
              </a:rPr>
              <a:t>	</a:t>
            </a:r>
            <a:r>
              <a:rPr lang="en-US" sz="2000" b="1">
                <a:solidFill>
                  <a:srgbClr val="000000"/>
                </a:solidFill>
                <a:latin typeface="Times New Roman" pitchFamily="18" charset="0"/>
                <a:cs typeface="Times New Roman" pitchFamily="18" charset="0"/>
              </a:rPr>
              <a:t>“Những người giác ngộ cộng sản chân chính trong Tân Việt Cách mệnh đảng trịnh trọng tuyên ngôn cùng toàn thể đảng viên Tân Việt cách mệnh đảng, toàn thể thợ thuyền, dân cày và lao khổ biết rằng chúng tôi chính thức thành lập ra </a:t>
            </a:r>
            <a:endParaRPr lang="en-US" sz="2400" b="1">
              <a:solidFill>
                <a:srgbClr val="000000"/>
              </a:solidFill>
              <a:latin typeface="Times New Roman" pitchFamily="18" charset="0"/>
              <a:cs typeface="Times New Roman" pitchFamily="18" charset="0"/>
            </a:endParaRPr>
          </a:p>
          <a:p>
            <a:pPr algn="ctr">
              <a:spcBef>
                <a:spcPct val="20000"/>
              </a:spcBef>
              <a:buClr>
                <a:schemeClr val="hlink"/>
              </a:buClr>
              <a:buFont typeface="Wingdings" pitchFamily="2" charset="2"/>
              <a:buNone/>
            </a:pPr>
            <a:r>
              <a:rPr lang="en-US" sz="3200" b="1" i="1">
                <a:solidFill>
                  <a:srgbClr val="FF0000"/>
                </a:solidFill>
                <a:latin typeface="Times New Roman" pitchFamily="18" charset="0"/>
                <a:cs typeface="Times New Roman" pitchFamily="18" charset="0"/>
              </a:rPr>
              <a:t>Đông Dương Cộng sản liên đoàn” </a:t>
            </a:r>
            <a:endParaRPr lang="en-US" sz="2400" b="1" i="1">
              <a:solidFill>
                <a:srgbClr val="FF0000"/>
              </a:solidFill>
              <a:latin typeface="Times New Roman" pitchFamily="18" charset="0"/>
              <a:cs typeface="Times New Roman" pitchFamily="18" charset="0"/>
            </a:endParaRPr>
          </a:p>
        </p:txBody>
      </p:sp>
      <p:sp>
        <p:nvSpPr>
          <p:cNvPr id="11" name="Rectangle 4"/>
          <p:cNvSpPr>
            <a:spLocks noChangeArrowheads="1"/>
          </p:cNvSpPr>
          <p:nvPr/>
        </p:nvSpPr>
        <p:spPr bwMode="auto">
          <a:xfrm>
            <a:off x="2235200" y="3962401"/>
            <a:ext cx="9550400" cy="696913"/>
          </a:xfrm>
          <a:prstGeom prst="rect">
            <a:avLst/>
          </a:prstGeom>
          <a:noFill/>
          <a:ln w="12700" cap="sq">
            <a:noFill/>
            <a:miter lim="800000"/>
            <a:headEnd type="none" w="sm" len="sm"/>
            <a:tailEnd type="none" w="sm" len="sm"/>
          </a:ln>
          <a:effectLst/>
        </p:spPr>
        <p:txBody>
          <a:bodyPr>
            <a:spAutoFit/>
          </a:bodyPr>
          <a:lstStyle/>
          <a:p>
            <a:pPr algn="r">
              <a:spcBef>
                <a:spcPct val="20000"/>
              </a:spcBef>
              <a:buClr>
                <a:schemeClr val="hlink"/>
              </a:buClr>
              <a:buFont typeface="Wingdings" pitchFamily="2" charset="2"/>
              <a:buNone/>
            </a:pPr>
            <a:r>
              <a:rPr lang="en-US" b="1">
                <a:solidFill>
                  <a:srgbClr val="0000FF"/>
                </a:solidFill>
                <a:latin typeface="Times New Roman" pitchFamily="18" charset="0"/>
                <a:cs typeface="Times New Roman" pitchFamily="18" charset="0"/>
              </a:rPr>
              <a:t>(Trích dẫn nội dung của bản Tuyên đạt năm 1929, Đảng Cộng sản </a:t>
            </a:r>
          </a:p>
          <a:p>
            <a:pPr algn="r">
              <a:spcBef>
                <a:spcPct val="20000"/>
              </a:spcBef>
              <a:buClr>
                <a:schemeClr val="hlink"/>
              </a:buClr>
              <a:buFont typeface="Wingdings" pitchFamily="2" charset="2"/>
              <a:buNone/>
            </a:pPr>
            <a:r>
              <a:rPr lang="en-US" b="1">
                <a:solidFill>
                  <a:srgbClr val="0000FF"/>
                </a:solidFill>
                <a:latin typeface="Times New Roman" pitchFamily="18" charset="0"/>
                <a:cs typeface="Times New Roman" pitchFamily="18" charset="0"/>
              </a:rPr>
              <a:t>Việt Nam, Văn kiện Đảng toàn tập, NXB CTQG, tập 1, tr.404) </a:t>
            </a:r>
          </a:p>
        </p:txBody>
      </p:sp>
      <p:sp>
        <p:nvSpPr>
          <p:cNvPr id="3" name="Content Placeholder 2"/>
          <p:cNvSpPr>
            <a:spLocks/>
          </p:cNvSpPr>
          <p:nvPr/>
        </p:nvSpPr>
        <p:spPr bwMode="auto">
          <a:xfrm>
            <a:off x="304800" y="990600"/>
            <a:ext cx="9448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lgn="ctr">
              <a:spcBef>
                <a:spcPct val="20000"/>
              </a:spcBef>
              <a:buClr>
                <a:schemeClr val="accent2"/>
              </a:buClr>
              <a:buFont typeface="Wingdings" pitchFamily="2" charset="2"/>
              <a:buNone/>
            </a:pPr>
            <a:r>
              <a:rPr lang="en-US" sz="2400" b="1">
                <a:solidFill>
                  <a:srgbClr val="006600"/>
                </a:solidFill>
                <a:latin typeface="Times New Roman" pitchFamily="18" charset="0"/>
              </a:rPr>
              <a:t>Sự ra đời các tổ chức cộng sản ở Việt Nam</a:t>
            </a:r>
            <a:endParaRPr lang="en-US" sz="1600" b="1">
              <a:solidFill>
                <a:srgbClr val="006600"/>
              </a:solidFill>
              <a:latin typeface="Times New Roman" pitchFamily="18" charset="0"/>
            </a:endParaRPr>
          </a:p>
        </p:txBody>
      </p:sp>
    </p:spTree>
    <p:extLst>
      <p:ext uri="{BB962C8B-B14F-4D97-AF65-F5344CB8AC3E}">
        <p14:creationId xmlns:p14="http://schemas.microsoft.com/office/powerpoint/2010/main" val="3801837611"/>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11"/>
          <p:cNvGrpSpPr>
            <a:grpSpLocks/>
          </p:cNvGrpSpPr>
          <p:nvPr/>
        </p:nvGrpSpPr>
        <p:grpSpPr bwMode="auto">
          <a:xfrm>
            <a:off x="1257300" y="1600201"/>
            <a:ext cx="5759451" cy="4240213"/>
            <a:chOff x="340" y="1077"/>
            <a:chExt cx="2721" cy="2671"/>
          </a:xfrm>
          <a:effectLst>
            <a:glow rad="101600">
              <a:schemeClr val="accent4">
                <a:satMod val="175000"/>
                <a:alpha val="40000"/>
              </a:schemeClr>
            </a:glow>
          </a:effectLst>
        </p:grpSpPr>
        <p:sp>
          <p:nvSpPr>
            <p:cNvPr id="32" name="Text Box 12"/>
            <p:cNvSpPr txBox="1">
              <a:spLocks noChangeArrowheads="1"/>
            </p:cNvSpPr>
            <p:nvPr/>
          </p:nvSpPr>
          <p:spPr bwMode="auto">
            <a:xfrm>
              <a:off x="340" y="1749"/>
              <a:ext cx="986" cy="526"/>
            </a:xfrm>
            <a:prstGeom prst="rect">
              <a:avLst/>
            </a:prstGeom>
            <a:ln>
              <a:headEnd/>
              <a:tailEnd/>
            </a:ln>
          </p:spPr>
          <p:style>
            <a:lnRef idx="0">
              <a:schemeClr val="accent2"/>
            </a:lnRef>
            <a:fillRef idx="3">
              <a:schemeClr val="accent2"/>
            </a:fillRef>
            <a:effectRef idx="3">
              <a:schemeClr val="accent2"/>
            </a:effectRef>
            <a:fontRef idx="minor">
              <a:schemeClr val="lt1"/>
            </a:fontRef>
          </p:style>
          <p:txBody>
            <a:bodyPr/>
            <a:lstStyle/>
            <a:p>
              <a:pPr algn="ctr">
                <a:defRPr/>
              </a:pPr>
              <a:r>
                <a:rPr lang="en-US" sz="1600" b="1">
                  <a:latin typeface="Tahoma" pitchFamily="34" charset="0"/>
                  <a:ea typeface="Tahoma" pitchFamily="34" charset="0"/>
                  <a:cs typeface="Tahoma" pitchFamily="34" charset="0"/>
                </a:rPr>
                <a:t>Hội Việt Nam cách mạng thanh niên</a:t>
              </a:r>
            </a:p>
          </p:txBody>
        </p:sp>
        <p:grpSp>
          <p:nvGrpSpPr>
            <p:cNvPr id="4" name="Group 13"/>
            <p:cNvGrpSpPr>
              <a:grpSpLocks/>
            </p:cNvGrpSpPr>
            <p:nvPr/>
          </p:nvGrpSpPr>
          <p:grpSpPr bwMode="auto">
            <a:xfrm>
              <a:off x="340" y="1077"/>
              <a:ext cx="2721" cy="2671"/>
              <a:chOff x="340" y="1071"/>
              <a:chExt cx="2721" cy="2671"/>
            </a:xfrm>
          </p:grpSpPr>
          <p:sp>
            <p:nvSpPr>
              <p:cNvPr id="34" name="Oval 14"/>
              <p:cNvSpPr>
                <a:spLocks noChangeArrowheads="1"/>
              </p:cNvSpPr>
              <p:nvPr/>
            </p:nvSpPr>
            <p:spPr bwMode="auto">
              <a:xfrm>
                <a:off x="1973" y="1904"/>
                <a:ext cx="1079" cy="991"/>
              </a:xfrm>
              <a:prstGeom prst="ellipse">
                <a:avLst/>
              </a:prstGeom>
              <a:ln>
                <a:headEnd/>
                <a:tailEnd/>
              </a:ln>
            </p:spPr>
            <p:style>
              <a:lnRef idx="0">
                <a:schemeClr val="accent2"/>
              </a:lnRef>
              <a:fillRef idx="3">
                <a:schemeClr val="accent2"/>
              </a:fillRef>
              <a:effectRef idx="3">
                <a:schemeClr val="accent2"/>
              </a:effectRef>
              <a:fontRef idx="minor">
                <a:schemeClr val="lt1"/>
              </a:fontRef>
            </p:style>
            <p:txBody>
              <a:bodyPr/>
              <a:lstStyle/>
              <a:p>
                <a:pPr algn="ctr">
                  <a:defRPr/>
                </a:pPr>
                <a:r>
                  <a:rPr lang="en-US" b="1">
                    <a:solidFill>
                      <a:srgbClr val="FF3300"/>
                    </a:solidFill>
                    <a:effectLst>
                      <a:outerShdw blurRad="38100" dist="38100" dir="2700000" algn="tl">
                        <a:srgbClr val="000000"/>
                      </a:outerShdw>
                    </a:effectLst>
                    <a:latin typeface="Tahoma" pitchFamily="34" charset="0"/>
                    <a:ea typeface="Tahoma" pitchFamily="34" charset="0"/>
                    <a:cs typeface="Tahoma" pitchFamily="34" charset="0"/>
                  </a:rPr>
                  <a:t>Đông Dương Cộng sản đảng</a:t>
                </a:r>
              </a:p>
              <a:p>
                <a:pPr algn="ctr">
                  <a:defRPr/>
                </a:pPr>
                <a:r>
                  <a:rPr lang="en-US" b="1">
                    <a:solidFill>
                      <a:srgbClr val="FF3300"/>
                    </a:solidFill>
                    <a:effectLst>
                      <a:outerShdw blurRad="38100" dist="38100" dir="2700000" algn="tl">
                        <a:srgbClr val="000000"/>
                      </a:outerShdw>
                    </a:effectLst>
                    <a:latin typeface="Tahoma" pitchFamily="34" charset="0"/>
                    <a:ea typeface="Tahoma" pitchFamily="34" charset="0"/>
                    <a:cs typeface="Tahoma" pitchFamily="34" charset="0"/>
                  </a:rPr>
                  <a:t>6/1929</a:t>
                </a:r>
              </a:p>
            </p:txBody>
          </p:sp>
          <p:sp>
            <p:nvSpPr>
              <p:cNvPr id="35" name="Text Box 15"/>
              <p:cNvSpPr txBox="1">
                <a:spLocks noChangeArrowheads="1"/>
              </p:cNvSpPr>
              <p:nvPr/>
            </p:nvSpPr>
            <p:spPr bwMode="auto">
              <a:xfrm>
                <a:off x="340" y="3069"/>
                <a:ext cx="994" cy="264"/>
              </a:xfrm>
              <a:prstGeom prst="rect">
                <a:avLst/>
              </a:prstGeom>
              <a:ln>
                <a:headEnd/>
                <a:tailEnd/>
              </a:ln>
            </p:spPr>
            <p:style>
              <a:lnRef idx="0">
                <a:schemeClr val="accent2"/>
              </a:lnRef>
              <a:fillRef idx="3">
                <a:schemeClr val="accent2"/>
              </a:fillRef>
              <a:effectRef idx="3">
                <a:schemeClr val="accent2"/>
              </a:effectRef>
              <a:fontRef idx="minor">
                <a:schemeClr val="lt1"/>
              </a:fontRef>
            </p:style>
            <p:txBody>
              <a:bodyPr/>
              <a:lstStyle/>
              <a:p>
                <a:pPr algn="ctr">
                  <a:defRPr/>
                </a:pPr>
                <a:endParaRPr lang="en-US" sz="200">
                  <a:latin typeface="Tahoma" pitchFamily="34" charset="0"/>
                  <a:ea typeface="Tahoma" pitchFamily="34" charset="0"/>
                  <a:cs typeface="Tahoma" pitchFamily="34" charset="0"/>
                </a:endParaRPr>
              </a:p>
              <a:p>
                <a:pPr algn="ctr">
                  <a:defRPr/>
                </a:pPr>
                <a:r>
                  <a:rPr lang="en-US" b="1">
                    <a:latin typeface="Tahoma" pitchFamily="34" charset="0"/>
                    <a:ea typeface="Tahoma" pitchFamily="34" charset="0"/>
                    <a:cs typeface="Tahoma" pitchFamily="34" charset="0"/>
                  </a:rPr>
                  <a:t>Hội Tân Việt</a:t>
                </a:r>
              </a:p>
            </p:txBody>
          </p:sp>
          <p:grpSp>
            <p:nvGrpSpPr>
              <p:cNvPr id="5" name="Group 16"/>
              <p:cNvGrpSpPr>
                <a:grpSpLocks/>
              </p:cNvGrpSpPr>
              <p:nvPr/>
            </p:nvGrpSpPr>
            <p:grpSpPr bwMode="auto">
              <a:xfrm>
                <a:off x="1334" y="1580"/>
                <a:ext cx="639" cy="1621"/>
                <a:chOff x="1334" y="1580"/>
                <a:chExt cx="1011" cy="1621"/>
              </a:xfrm>
            </p:grpSpPr>
            <p:sp>
              <p:nvSpPr>
                <p:cNvPr id="45" name="Line 17"/>
                <p:cNvSpPr>
                  <a:spLocks noChangeShapeType="1"/>
                </p:cNvSpPr>
                <p:nvPr/>
              </p:nvSpPr>
              <p:spPr bwMode="auto">
                <a:xfrm>
                  <a:off x="1334" y="2043"/>
                  <a:ext cx="1002" cy="389"/>
                </a:xfrm>
                <a:prstGeom prst="line">
                  <a:avLst/>
                </a:prstGeom>
                <a:noFill/>
                <a:ln w="38100">
                  <a:solidFill>
                    <a:srgbClr val="663300"/>
                  </a:solidFill>
                  <a:round/>
                  <a:headEnd/>
                  <a:tailEnd type="triangle" w="med" len="med"/>
                </a:ln>
              </p:spPr>
              <p:txBody>
                <a:bodyPr/>
                <a:lstStyle/>
                <a:p>
                  <a:pPr>
                    <a:defRPr/>
                  </a:pPr>
                  <a:endParaRPr lang="en-US">
                    <a:latin typeface=".VnBahamasB" pitchFamily="34" charset="0"/>
                    <a:cs typeface="Arial" charset="0"/>
                  </a:endParaRPr>
                </a:p>
              </p:txBody>
            </p:sp>
            <p:sp>
              <p:nvSpPr>
                <p:cNvPr id="46" name="Line 18"/>
                <p:cNvSpPr>
                  <a:spLocks noChangeShapeType="1"/>
                </p:cNvSpPr>
                <p:nvPr/>
              </p:nvSpPr>
              <p:spPr bwMode="auto">
                <a:xfrm>
                  <a:off x="1334" y="3201"/>
                  <a:ext cx="1011" cy="0"/>
                </a:xfrm>
                <a:prstGeom prst="line">
                  <a:avLst/>
                </a:prstGeom>
                <a:noFill/>
                <a:ln w="38100">
                  <a:solidFill>
                    <a:srgbClr val="663300"/>
                  </a:solidFill>
                  <a:round/>
                  <a:headEnd/>
                  <a:tailEnd type="triangle" w="med" len="med"/>
                </a:ln>
              </p:spPr>
              <p:txBody>
                <a:bodyPr/>
                <a:lstStyle/>
                <a:p>
                  <a:pPr>
                    <a:defRPr/>
                  </a:pPr>
                  <a:endParaRPr lang="en-US">
                    <a:latin typeface=".VnBahamasB" pitchFamily="34" charset="0"/>
                    <a:cs typeface="Arial" charset="0"/>
                  </a:endParaRPr>
                </a:p>
              </p:txBody>
            </p:sp>
            <p:sp>
              <p:nvSpPr>
                <p:cNvPr id="47" name="Line 19"/>
                <p:cNvSpPr>
                  <a:spLocks noChangeShapeType="1"/>
                </p:cNvSpPr>
                <p:nvPr/>
              </p:nvSpPr>
              <p:spPr bwMode="auto">
                <a:xfrm flipV="1">
                  <a:off x="1334" y="1580"/>
                  <a:ext cx="1011" cy="463"/>
                </a:xfrm>
                <a:prstGeom prst="line">
                  <a:avLst/>
                </a:prstGeom>
                <a:noFill/>
                <a:ln w="38100">
                  <a:solidFill>
                    <a:srgbClr val="663300"/>
                  </a:solidFill>
                  <a:round/>
                  <a:headEnd/>
                  <a:tailEnd type="triangle" w="med" len="med"/>
                </a:ln>
              </p:spPr>
              <p:txBody>
                <a:bodyPr/>
                <a:lstStyle/>
                <a:p>
                  <a:pPr>
                    <a:defRPr/>
                  </a:pPr>
                  <a:endParaRPr lang="en-US">
                    <a:latin typeface=".VnBahamasB" pitchFamily="34" charset="0"/>
                    <a:cs typeface="Arial" charset="0"/>
                  </a:endParaRPr>
                </a:p>
              </p:txBody>
            </p:sp>
          </p:grpSp>
          <p:sp>
            <p:nvSpPr>
              <p:cNvPr id="37" name="Line 20"/>
              <p:cNvSpPr>
                <a:spLocks noChangeShapeType="1"/>
              </p:cNvSpPr>
              <p:nvPr/>
            </p:nvSpPr>
            <p:spPr bwMode="auto">
              <a:xfrm>
                <a:off x="847" y="2275"/>
                <a:ext cx="0" cy="794"/>
              </a:xfrm>
              <a:prstGeom prst="line">
                <a:avLst/>
              </a:prstGeom>
              <a:noFill/>
              <a:ln w="38100">
                <a:solidFill>
                  <a:srgbClr val="663300"/>
                </a:solidFill>
                <a:round/>
                <a:headEnd/>
                <a:tailEnd type="triangle" w="med" len="med"/>
              </a:ln>
            </p:spPr>
            <p:txBody>
              <a:bodyPr/>
              <a:lstStyle/>
              <a:p>
                <a:pPr>
                  <a:defRPr/>
                </a:pPr>
                <a:endParaRPr lang="en-US">
                  <a:latin typeface=".VnBahamasB" pitchFamily="34" charset="0"/>
                  <a:cs typeface="Arial" charset="0"/>
                </a:endParaRPr>
              </a:p>
            </p:txBody>
          </p:sp>
          <p:grpSp>
            <p:nvGrpSpPr>
              <p:cNvPr id="6" name="Group 21"/>
              <p:cNvGrpSpPr>
                <a:grpSpLocks/>
              </p:cNvGrpSpPr>
              <p:nvPr/>
            </p:nvGrpSpPr>
            <p:grpSpPr bwMode="auto">
              <a:xfrm>
                <a:off x="1982" y="1071"/>
                <a:ext cx="1079" cy="2671"/>
                <a:chOff x="2345" y="1071"/>
                <a:chExt cx="1079" cy="2671"/>
              </a:xfrm>
            </p:grpSpPr>
            <p:sp>
              <p:nvSpPr>
                <p:cNvPr id="39" name="Oval 22"/>
                <p:cNvSpPr>
                  <a:spLocks noChangeArrowheads="1"/>
                </p:cNvSpPr>
                <p:nvPr/>
              </p:nvSpPr>
              <p:spPr bwMode="auto">
                <a:xfrm>
                  <a:off x="2345" y="2750"/>
                  <a:ext cx="1079" cy="992"/>
                </a:xfrm>
                <a:prstGeom prst="ellipse">
                  <a:avLst/>
                </a:prstGeom>
                <a:ln>
                  <a:headEnd/>
                  <a:tailEnd/>
                </a:ln>
              </p:spPr>
              <p:style>
                <a:lnRef idx="0">
                  <a:schemeClr val="accent2"/>
                </a:lnRef>
                <a:fillRef idx="3">
                  <a:schemeClr val="accent2"/>
                </a:fillRef>
                <a:effectRef idx="3">
                  <a:schemeClr val="accent2"/>
                </a:effectRef>
                <a:fontRef idx="minor">
                  <a:schemeClr val="lt1"/>
                </a:fontRef>
              </p:style>
              <p:txBody>
                <a:bodyPr/>
                <a:lstStyle/>
                <a:p>
                  <a:pPr algn="ctr">
                    <a:defRPr/>
                  </a:pPr>
                  <a:endParaRPr lang="en-US" sz="600" b="1">
                    <a:effectLst>
                      <a:outerShdw blurRad="38100" dist="38100" dir="2700000" algn="tl">
                        <a:srgbClr val="000000"/>
                      </a:outerShdw>
                    </a:effectLst>
                    <a:latin typeface="Tahoma" pitchFamily="34" charset="0"/>
                    <a:ea typeface="Tahoma" pitchFamily="34" charset="0"/>
                    <a:cs typeface="Tahoma" pitchFamily="34" charset="0"/>
                  </a:endParaRPr>
                </a:p>
                <a:p>
                  <a:pPr algn="ctr">
                    <a:defRPr/>
                  </a:pPr>
                  <a:r>
                    <a:rPr lang="en-US" b="1">
                      <a:effectLst>
                        <a:outerShdw blurRad="38100" dist="38100" dir="2700000" algn="tl">
                          <a:srgbClr val="000000"/>
                        </a:outerShdw>
                      </a:effectLst>
                      <a:latin typeface="Tahoma" pitchFamily="34" charset="0"/>
                      <a:ea typeface="Tahoma" pitchFamily="34" charset="0"/>
                      <a:cs typeface="Tahoma" pitchFamily="34" charset="0"/>
                    </a:rPr>
                    <a:t>Đông Dương CSLĐ</a:t>
                  </a:r>
                </a:p>
                <a:p>
                  <a:pPr algn="ctr">
                    <a:defRPr/>
                  </a:pPr>
                  <a:r>
                    <a:rPr lang="en-US" b="1">
                      <a:effectLst>
                        <a:outerShdw blurRad="38100" dist="38100" dir="2700000" algn="tl">
                          <a:srgbClr val="000000"/>
                        </a:outerShdw>
                      </a:effectLst>
                      <a:latin typeface="Tahoma" pitchFamily="34" charset="0"/>
                      <a:ea typeface="Tahoma" pitchFamily="34" charset="0"/>
                      <a:cs typeface="Tahoma" pitchFamily="34" charset="0"/>
                    </a:rPr>
                    <a:t>9/1929</a:t>
                  </a:r>
                </a:p>
              </p:txBody>
            </p:sp>
            <p:sp>
              <p:nvSpPr>
                <p:cNvPr id="40" name="Oval 23"/>
                <p:cNvSpPr>
                  <a:spLocks noChangeArrowheads="1"/>
                </p:cNvSpPr>
                <p:nvPr/>
              </p:nvSpPr>
              <p:spPr bwMode="auto">
                <a:xfrm>
                  <a:off x="2345" y="1071"/>
                  <a:ext cx="1079" cy="992"/>
                </a:xfrm>
                <a:prstGeom prst="ellipse">
                  <a:avLst/>
                </a:prstGeom>
                <a:ln>
                  <a:headEnd/>
                  <a:tailEnd/>
                </a:ln>
              </p:spPr>
              <p:style>
                <a:lnRef idx="0">
                  <a:schemeClr val="accent2"/>
                </a:lnRef>
                <a:fillRef idx="3">
                  <a:schemeClr val="accent2"/>
                </a:fillRef>
                <a:effectRef idx="3">
                  <a:schemeClr val="accent2"/>
                </a:effectRef>
                <a:fontRef idx="minor">
                  <a:schemeClr val="lt1"/>
                </a:fontRef>
              </p:style>
              <p:txBody>
                <a:bodyPr/>
                <a:lstStyle/>
                <a:p>
                  <a:pPr algn="ctr">
                    <a:defRPr/>
                  </a:pPr>
                  <a:r>
                    <a:rPr lang="en-US" sz="2000" b="1">
                      <a:effectLst>
                        <a:outerShdw blurRad="38100" dist="38100" dir="2700000" algn="tl">
                          <a:srgbClr val="000000"/>
                        </a:outerShdw>
                      </a:effectLst>
                      <a:latin typeface=".VnBahamasB" pitchFamily="34" charset="0"/>
                    </a:rPr>
                    <a:t>An Nam CSĐ</a:t>
                  </a:r>
                </a:p>
                <a:p>
                  <a:pPr algn="ctr">
                    <a:defRPr/>
                  </a:pPr>
                  <a:r>
                    <a:rPr lang="en-US" sz="2000" b="1">
                      <a:effectLst>
                        <a:outerShdw blurRad="38100" dist="38100" dir="2700000" algn="tl">
                          <a:srgbClr val="000000"/>
                        </a:outerShdw>
                      </a:effectLst>
                      <a:latin typeface=".VnBahamasB" pitchFamily="34" charset="0"/>
                    </a:rPr>
                    <a:t>8/1929</a:t>
                  </a:r>
                </a:p>
                <a:p>
                  <a:pPr>
                    <a:defRPr/>
                  </a:pPr>
                  <a:endParaRPr lang="en-US" sz="2400" b="1">
                    <a:effectLst>
                      <a:outerShdw blurRad="38100" dist="38100" dir="2700000" algn="tl">
                        <a:srgbClr val="000000"/>
                      </a:outerShdw>
                    </a:effectLst>
                    <a:latin typeface=".VnBahamasB" pitchFamily="34" charset="0"/>
                  </a:endParaRPr>
                </a:p>
              </p:txBody>
            </p:sp>
            <p:sp>
              <p:nvSpPr>
                <p:cNvPr id="41" name="Line 24"/>
                <p:cNvSpPr>
                  <a:spLocks noChangeShapeType="1"/>
                </p:cNvSpPr>
                <p:nvPr/>
              </p:nvSpPr>
              <p:spPr bwMode="auto">
                <a:xfrm>
                  <a:off x="2565" y="1712"/>
                  <a:ext cx="0" cy="463"/>
                </a:xfrm>
                <a:prstGeom prst="line">
                  <a:avLst/>
                </a:prstGeom>
                <a:noFill/>
                <a:ln w="38100">
                  <a:solidFill>
                    <a:srgbClr val="663300"/>
                  </a:solidFill>
                  <a:round/>
                  <a:headEnd/>
                  <a:tailEnd type="triangle" w="med" len="med"/>
                </a:ln>
              </p:spPr>
              <p:txBody>
                <a:bodyPr/>
                <a:lstStyle/>
                <a:p>
                  <a:pPr>
                    <a:defRPr/>
                  </a:pPr>
                  <a:endParaRPr lang="en-US">
                    <a:latin typeface=".VnBahamasB" pitchFamily="34" charset="0"/>
                    <a:cs typeface="Arial" charset="0"/>
                  </a:endParaRPr>
                </a:p>
              </p:txBody>
            </p:sp>
            <p:sp>
              <p:nvSpPr>
                <p:cNvPr id="42" name="Line 25"/>
                <p:cNvSpPr>
                  <a:spLocks noChangeShapeType="1"/>
                </p:cNvSpPr>
                <p:nvPr/>
              </p:nvSpPr>
              <p:spPr bwMode="auto">
                <a:xfrm>
                  <a:off x="3171" y="1719"/>
                  <a:ext cx="0" cy="463"/>
                </a:xfrm>
                <a:prstGeom prst="line">
                  <a:avLst/>
                </a:prstGeom>
                <a:noFill/>
                <a:ln w="38100">
                  <a:solidFill>
                    <a:srgbClr val="663300"/>
                  </a:solidFill>
                  <a:round/>
                  <a:headEnd type="triangle" w="med" len="med"/>
                  <a:tailEnd/>
                </a:ln>
              </p:spPr>
              <p:txBody>
                <a:bodyPr/>
                <a:lstStyle/>
                <a:p>
                  <a:pPr>
                    <a:defRPr/>
                  </a:pPr>
                  <a:endParaRPr lang="en-US">
                    <a:latin typeface=".VnBahamasB" pitchFamily="34" charset="0"/>
                    <a:cs typeface="Arial" charset="0"/>
                  </a:endParaRPr>
                </a:p>
              </p:txBody>
            </p:sp>
            <p:sp>
              <p:nvSpPr>
                <p:cNvPr id="43" name="Line 26"/>
                <p:cNvSpPr>
                  <a:spLocks noChangeShapeType="1"/>
                </p:cNvSpPr>
                <p:nvPr/>
              </p:nvSpPr>
              <p:spPr bwMode="auto">
                <a:xfrm>
                  <a:off x="2565" y="2572"/>
                  <a:ext cx="0" cy="462"/>
                </a:xfrm>
                <a:prstGeom prst="line">
                  <a:avLst/>
                </a:prstGeom>
                <a:noFill/>
                <a:ln w="38100">
                  <a:solidFill>
                    <a:srgbClr val="663300"/>
                  </a:solidFill>
                  <a:round/>
                  <a:headEnd/>
                  <a:tailEnd type="triangle" w="med" len="med"/>
                </a:ln>
              </p:spPr>
              <p:txBody>
                <a:bodyPr/>
                <a:lstStyle/>
                <a:p>
                  <a:pPr>
                    <a:defRPr/>
                  </a:pPr>
                  <a:endParaRPr lang="en-US">
                    <a:latin typeface=".VnBahamasB" pitchFamily="34" charset="0"/>
                    <a:cs typeface="Arial" charset="0"/>
                  </a:endParaRPr>
                </a:p>
              </p:txBody>
            </p:sp>
            <p:sp>
              <p:nvSpPr>
                <p:cNvPr id="44" name="Line 27"/>
                <p:cNvSpPr>
                  <a:spLocks noChangeShapeType="1"/>
                </p:cNvSpPr>
                <p:nvPr/>
              </p:nvSpPr>
              <p:spPr bwMode="auto">
                <a:xfrm>
                  <a:off x="3171" y="2572"/>
                  <a:ext cx="0" cy="462"/>
                </a:xfrm>
                <a:prstGeom prst="line">
                  <a:avLst/>
                </a:prstGeom>
                <a:noFill/>
                <a:ln w="38100">
                  <a:solidFill>
                    <a:srgbClr val="663300"/>
                  </a:solidFill>
                  <a:round/>
                  <a:headEnd type="triangle" w="med" len="med"/>
                  <a:tailEnd/>
                </a:ln>
              </p:spPr>
              <p:txBody>
                <a:bodyPr/>
                <a:lstStyle/>
                <a:p>
                  <a:pPr>
                    <a:defRPr/>
                  </a:pPr>
                  <a:endParaRPr lang="en-US">
                    <a:latin typeface=".VnBahamasB" pitchFamily="34" charset="0"/>
                    <a:cs typeface="Arial" charset="0"/>
                  </a:endParaRPr>
                </a:p>
              </p:txBody>
            </p:sp>
          </p:grpSp>
        </p:grpSp>
      </p:grpSp>
      <p:grpSp>
        <p:nvGrpSpPr>
          <p:cNvPr id="7" name="Group 28"/>
          <p:cNvGrpSpPr>
            <a:grpSpLocks/>
          </p:cNvGrpSpPr>
          <p:nvPr/>
        </p:nvGrpSpPr>
        <p:grpSpPr bwMode="auto">
          <a:xfrm>
            <a:off x="7213601" y="1905000"/>
            <a:ext cx="4571999" cy="3505200"/>
            <a:chOff x="3606" y="1480"/>
            <a:chExt cx="2017" cy="1950"/>
          </a:xfrm>
          <a:effectLst>
            <a:glow rad="101600">
              <a:schemeClr val="accent4">
                <a:satMod val="175000"/>
                <a:alpha val="40000"/>
              </a:schemeClr>
            </a:glow>
          </a:effectLst>
        </p:grpSpPr>
        <p:sp>
          <p:nvSpPr>
            <p:cNvPr id="49" name="Oval 29"/>
            <p:cNvSpPr>
              <a:spLocks noChangeArrowheads="1"/>
            </p:cNvSpPr>
            <p:nvPr/>
          </p:nvSpPr>
          <p:spPr bwMode="auto">
            <a:xfrm>
              <a:off x="3606" y="1480"/>
              <a:ext cx="2017" cy="1950"/>
            </a:xfrm>
            <a:prstGeom prst="ellipse">
              <a:avLst/>
            </a:prstGeom>
            <a:ln>
              <a:headEnd/>
              <a:tailEnd/>
            </a:ln>
          </p:spPr>
          <p:style>
            <a:lnRef idx="0">
              <a:schemeClr val="accent2"/>
            </a:lnRef>
            <a:fillRef idx="3">
              <a:schemeClr val="accent2"/>
            </a:fillRef>
            <a:effectRef idx="3">
              <a:schemeClr val="accent2"/>
            </a:effectRef>
            <a:fontRef idx="minor">
              <a:schemeClr val="lt1"/>
            </a:fontRef>
          </p:style>
          <p:txBody>
            <a:bodyPr wrap="none" anchor="ctr"/>
            <a:lstStyle/>
            <a:p>
              <a:pPr>
                <a:defRPr/>
              </a:pPr>
              <a:endParaRPr lang="en-US">
                <a:latin typeface="Tahoma" pitchFamily="34" charset="0"/>
                <a:ea typeface="Tahoma" pitchFamily="34" charset="0"/>
                <a:cs typeface="Tahoma" pitchFamily="34" charset="0"/>
              </a:endParaRPr>
            </a:p>
          </p:txBody>
        </p:sp>
        <p:grpSp>
          <p:nvGrpSpPr>
            <p:cNvPr id="8" name="Group 30"/>
            <p:cNvGrpSpPr>
              <a:grpSpLocks/>
            </p:cNvGrpSpPr>
            <p:nvPr/>
          </p:nvGrpSpPr>
          <p:grpSpPr bwMode="auto">
            <a:xfrm>
              <a:off x="3606" y="2239"/>
              <a:ext cx="1996" cy="957"/>
              <a:chOff x="3606" y="2251"/>
              <a:chExt cx="1996" cy="957"/>
            </a:xfrm>
          </p:grpSpPr>
          <p:sp>
            <p:nvSpPr>
              <p:cNvPr id="51" name="Line 31"/>
              <p:cNvSpPr>
                <a:spLocks noChangeShapeType="1"/>
              </p:cNvSpPr>
              <p:nvPr/>
            </p:nvSpPr>
            <p:spPr bwMode="auto">
              <a:xfrm>
                <a:off x="3606" y="2478"/>
                <a:ext cx="1043" cy="1"/>
              </a:xfrm>
              <a:prstGeom prst="line">
                <a:avLst/>
              </a:prstGeom>
              <a:noFill/>
              <a:ln w="38100">
                <a:solidFill>
                  <a:srgbClr val="663300"/>
                </a:solidFill>
                <a:round/>
                <a:headEnd/>
                <a:tailEnd/>
              </a:ln>
            </p:spPr>
            <p:txBody>
              <a:bodyPr/>
              <a:lstStyle/>
              <a:p>
                <a:pPr>
                  <a:defRPr/>
                </a:pPr>
                <a:endParaRPr lang="en-US">
                  <a:latin typeface="Tahoma" pitchFamily="34" charset="0"/>
                  <a:ea typeface="Tahoma" pitchFamily="34" charset="0"/>
                  <a:cs typeface="Tahoma" pitchFamily="34" charset="0"/>
                </a:endParaRPr>
              </a:p>
            </p:txBody>
          </p:sp>
          <p:sp>
            <p:nvSpPr>
              <p:cNvPr id="52" name="Line 32"/>
              <p:cNvSpPr>
                <a:spLocks noChangeShapeType="1"/>
              </p:cNvSpPr>
              <p:nvPr/>
            </p:nvSpPr>
            <p:spPr bwMode="auto">
              <a:xfrm flipV="1">
                <a:off x="4649" y="2251"/>
                <a:ext cx="953" cy="227"/>
              </a:xfrm>
              <a:prstGeom prst="line">
                <a:avLst/>
              </a:prstGeom>
              <a:noFill/>
              <a:ln w="38100">
                <a:solidFill>
                  <a:srgbClr val="663300"/>
                </a:solidFill>
                <a:round/>
                <a:headEnd/>
                <a:tailEnd/>
              </a:ln>
            </p:spPr>
            <p:txBody>
              <a:bodyPr/>
              <a:lstStyle/>
              <a:p>
                <a:pPr>
                  <a:defRPr/>
                </a:pPr>
                <a:endParaRPr lang="en-US">
                  <a:latin typeface="Tahoma" pitchFamily="34" charset="0"/>
                  <a:ea typeface="Tahoma" pitchFamily="34" charset="0"/>
                  <a:cs typeface="Tahoma" pitchFamily="34" charset="0"/>
                </a:endParaRPr>
              </a:p>
            </p:txBody>
          </p:sp>
          <p:sp>
            <p:nvSpPr>
              <p:cNvPr id="53" name="Line 33"/>
              <p:cNvSpPr>
                <a:spLocks noChangeShapeType="1"/>
              </p:cNvSpPr>
              <p:nvPr/>
            </p:nvSpPr>
            <p:spPr bwMode="auto">
              <a:xfrm>
                <a:off x="4645" y="2474"/>
                <a:ext cx="574" cy="734"/>
              </a:xfrm>
              <a:prstGeom prst="line">
                <a:avLst/>
              </a:prstGeom>
              <a:noFill/>
              <a:ln w="38100">
                <a:solidFill>
                  <a:srgbClr val="663300"/>
                </a:solidFill>
                <a:round/>
                <a:headEnd/>
                <a:tailEnd/>
              </a:ln>
            </p:spPr>
            <p:txBody>
              <a:bodyPr/>
              <a:lstStyle/>
              <a:p>
                <a:pPr>
                  <a:defRPr/>
                </a:pPr>
                <a:endParaRPr lang="en-US">
                  <a:latin typeface="Tahoma" pitchFamily="34" charset="0"/>
                  <a:ea typeface="Tahoma" pitchFamily="34" charset="0"/>
                  <a:cs typeface="Tahoma" pitchFamily="34" charset="0"/>
                </a:endParaRPr>
              </a:p>
            </p:txBody>
          </p:sp>
        </p:grpSp>
      </p:grpSp>
      <p:sp>
        <p:nvSpPr>
          <p:cNvPr id="54" name="Rectangle 34"/>
          <p:cNvSpPr>
            <a:spLocks noChangeArrowheads="1"/>
          </p:cNvSpPr>
          <p:nvPr/>
        </p:nvSpPr>
        <p:spPr bwMode="auto">
          <a:xfrm>
            <a:off x="7886701" y="2408240"/>
            <a:ext cx="3551767" cy="698500"/>
          </a:xfrm>
          <a:prstGeom prst="rect">
            <a:avLst/>
          </a:prstGeom>
          <a:noFill/>
          <a:ln w="9525">
            <a:noFill/>
            <a:miter lim="800000"/>
            <a:headEnd/>
            <a:tailEnd/>
          </a:ln>
          <a:effectLst>
            <a:glow rad="101600">
              <a:schemeClr val="accent4">
                <a:satMod val="175000"/>
                <a:alpha val="40000"/>
              </a:schemeClr>
            </a:glow>
          </a:effectLst>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fontAlgn="base">
              <a:spcBef>
                <a:spcPct val="0"/>
              </a:spcBef>
              <a:spcAft>
                <a:spcPct val="0"/>
              </a:spcAft>
              <a:defRPr>
                <a:solidFill>
                  <a:schemeClr val="tx1"/>
                </a:solidFill>
                <a:latin typeface="Arial" charset="0"/>
              </a:defRPr>
            </a:lvl6pPr>
            <a:lvl7pPr marL="2971800" indent="-228600" fontAlgn="base">
              <a:spcBef>
                <a:spcPct val="0"/>
              </a:spcBef>
              <a:spcAft>
                <a:spcPct val="0"/>
              </a:spcAft>
              <a:defRPr>
                <a:solidFill>
                  <a:schemeClr val="tx1"/>
                </a:solidFill>
                <a:latin typeface="Arial" charset="0"/>
              </a:defRPr>
            </a:lvl7pPr>
            <a:lvl8pPr marL="3429000" indent="-228600" fontAlgn="base">
              <a:spcBef>
                <a:spcPct val="0"/>
              </a:spcBef>
              <a:spcAft>
                <a:spcPct val="0"/>
              </a:spcAft>
              <a:defRPr>
                <a:solidFill>
                  <a:schemeClr val="tx1"/>
                </a:solidFill>
                <a:latin typeface="Arial" charset="0"/>
              </a:defRPr>
            </a:lvl8pPr>
            <a:lvl9pPr marL="3886200" indent="-228600" fontAlgn="base">
              <a:spcBef>
                <a:spcPct val="0"/>
              </a:spcBef>
              <a:spcAft>
                <a:spcPct val="0"/>
              </a:spcAft>
              <a:defRPr>
                <a:solidFill>
                  <a:schemeClr val="tx1"/>
                </a:solidFill>
                <a:latin typeface="Arial" charset="0"/>
              </a:defRPr>
            </a:lvl9pPr>
          </a:lstStyle>
          <a:p>
            <a:pPr algn="ctr"/>
            <a:r>
              <a:rPr lang="en-US" sz="2400" b="1">
                <a:solidFill>
                  <a:srgbClr val="FF3300"/>
                </a:solidFill>
                <a:latin typeface="Tahoma" pitchFamily="34" charset="0"/>
                <a:ea typeface="Tahoma" pitchFamily="34" charset="0"/>
                <a:cs typeface="Tahoma" pitchFamily="34" charset="0"/>
              </a:rPr>
              <a:t>Đông Dương CSĐ</a:t>
            </a:r>
          </a:p>
        </p:txBody>
      </p:sp>
      <p:sp>
        <p:nvSpPr>
          <p:cNvPr id="55" name="Rectangle 35"/>
          <p:cNvSpPr>
            <a:spLocks noChangeArrowheads="1"/>
          </p:cNvSpPr>
          <p:nvPr/>
        </p:nvSpPr>
        <p:spPr bwMode="auto">
          <a:xfrm>
            <a:off x="7884584" y="3824289"/>
            <a:ext cx="2032000" cy="1296987"/>
          </a:xfrm>
          <a:prstGeom prst="rect">
            <a:avLst/>
          </a:prstGeom>
          <a:noFill/>
          <a:ln w="9525">
            <a:noFill/>
            <a:miter lim="800000"/>
            <a:headEnd/>
            <a:tailEnd/>
          </a:ln>
          <a:effectLst>
            <a:glow rad="101600">
              <a:schemeClr val="accent4">
                <a:satMod val="175000"/>
                <a:alpha val="40000"/>
              </a:schemeClr>
            </a:glow>
          </a:effectLst>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fontAlgn="base">
              <a:spcBef>
                <a:spcPct val="0"/>
              </a:spcBef>
              <a:spcAft>
                <a:spcPct val="0"/>
              </a:spcAft>
              <a:defRPr>
                <a:solidFill>
                  <a:schemeClr val="tx1"/>
                </a:solidFill>
                <a:latin typeface="Arial" charset="0"/>
              </a:defRPr>
            </a:lvl6pPr>
            <a:lvl7pPr marL="2971800" indent="-228600" fontAlgn="base">
              <a:spcBef>
                <a:spcPct val="0"/>
              </a:spcBef>
              <a:spcAft>
                <a:spcPct val="0"/>
              </a:spcAft>
              <a:defRPr>
                <a:solidFill>
                  <a:schemeClr val="tx1"/>
                </a:solidFill>
                <a:latin typeface="Arial" charset="0"/>
              </a:defRPr>
            </a:lvl7pPr>
            <a:lvl8pPr marL="3429000" indent="-228600" fontAlgn="base">
              <a:spcBef>
                <a:spcPct val="0"/>
              </a:spcBef>
              <a:spcAft>
                <a:spcPct val="0"/>
              </a:spcAft>
              <a:defRPr>
                <a:solidFill>
                  <a:schemeClr val="tx1"/>
                </a:solidFill>
                <a:latin typeface="Arial" charset="0"/>
              </a:defRPr>
            </a:lvl8pPr>
            <a:lvl9pPr marL="3886200" indent="-228600" fontAlgn="base">
              <a:spcBef>
                <a:spcPct val="0"/>
              </a:spcBef>
              <a:spcAft>
                <a:spcPct val="0"/>
              </a:spcAft>
              <a:defRPr>
                <a:solidFill>
                  <a:schemeClr val="tx1"/>
                </a:solidFill>
                <a:latin typeface="Arial" charset="0"/>
              </a:defRPr>
            </a:lvl9pPr>
          </a:lstStyle>
          <a:p>
            <a:pPr algn="ctr"/>
            <a:r>
              <a:rPr lang="en-US" sz="2400" b="1">
                <a:solidFill>
                  <a:schemeClr val="bg1"/>
                </a:solidFill>
                <a:latin typeface=".VnBahamasB" pitchFamily="34" charset="0"/>
                <a:cs typeface="Arial" charset="0"/>
              </a:rPr>
              <a:t>An Nam</a:t>
            </a:r>
          </a:p>
          <a:p>
            <a:pPr algn="ctr"/>
            <a:r>
              <a:rPr lang="en-US" sz="2400" b="1">
                <a:solidFill>
                  <a:schemeClr val="bg1"/>
                </a:solidFill>
                <a:latin typeface=".VnBahamasB" pitchFamily="34" charset="0"/>
                <a:cs typeface="Arial" charset="0"/>
              </a:rPr>
              <a:t> CSĐ</a:t>
            </a:r>
          </a:p>
        </p:txBody>
      </p:sp>
      <p:sp>
        <p:nvSpPr>
          <p:cNvPr id="56" name="Rectangle 36"/>
          <p:cNvSpPr>
            <a:spLocks noChangeArrowheads="1"/>
          </p:cNvSpPr>
          <p:nvPr/>
        </p:nvSpPr>
        <p:spPr bwMode="auto">
          <a:xfrm>
            <a:off x="9963149" y="3581400"/>
            <a:ext cx="1822451" cy="1008063"/>
          </a:xfrm>
          <a:prstGeom prst="rect">
            <a:avLst/>
          </a:prstGeom>
          <a:noFill/>
          <a:ln w="9525">
            <a:noFill/>
            <a:miter lim="800000"/>
            <a:headEnd/>
            <a:tailEnd/>
          </a:ln>
          <a:effectLst>
            <a:glow rad="101600">
              <a:schemeClr val="accent4">
                <a:satMod val="175000"/>
                <a:alpha val="40000"/>
              </a:schemeClr>
            </a:glow>
          </a:effectLst>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fontAlgn="base">
              <a:spcBef>
                <a:spcPct val="0"/>
              </a:spcBef>
              <a:spcAft>
                <a:spcPct val="0"/>
              </a:spcAft>
              <a:defRPr>
                <a:solidFill>
                  <a:schemeClr val="tx1"/>
                </a:solidFill>
                <a:latin typeface="Arial" charset="0"/>
              </a:defRPr>
            </a:lvl6pPr>
            <a:lvl7pPr marL="2971800" indent="-228600" fontAlgn="base">
              <a:spcBef>
                <a:spcPct val="0"/>
              </a:spcBef>
              <a:spcAft>
                <a:spcPct val="0"/>
              </a:spcAft>
              <a:defRPr>
                <a:solidFill>
                  <a:schemeClr val="tx1"/>
                </a:solidFill>
                <a:latin typeface="Arial" charset="0"/>
              </a:defRPr>
            </a:lvl7pPr>
            <a:lvl8pPr marL="3429000" indent="-228600" fontAlgn="base">
              <a:spcBef>
                <a:spcPct val="0"/>
              </a:spcBef>
              <a:spcAft>
                <a:spcPct val="0"/>
              </a:spcAft>
              <a:defRPr>
                <a:solidFill>
                  <a:schemeClr val="tx1"/>
                </a:solidFill>
                <a:latin typeface="Arial" charset="0"/>
              </a:defRPr>
            </a:lvl8pPr>
            <a:lvl9pPr marL="3886200" indent="-228600" fontAlgn="base">
              <a:spcBef>
                <a:spcPct val="0"/>
              </a:spcBef>
              <a:spcAft>
                <a:spcPct val="0"/>
              </a:spcAft>
              <a:defRPr>
                <a:solidFill>
                  <a:schemeClr val="tx1"/>
                </a:solidFill>
                <a:latin typeface="Arial" charset="0"/>
              </a:defRPr>
            </a:lvl9pPr>
          </a:lstStyle>
          <a:p>
            <a:pPr algn="ctr"/>
            <a:r>
              <a:rPr lang="en-US" sz="2000" b="1">
                <a:solidFill>
                  <a:schemeClr val="bg1"/>
                </a:solidFill>
                <a:latin typeface="Tahoma" pitchFamily="34" charset="0"/>
                <a:ea typeface="Tahoma" pitchFamily="34" charset="0"/>
                <a:cs typeface="Tahoma" pitchFamily="34" charset="0"/>
              </a:rPr>
              <a:t>Đông Dương </a:t>
            </a:r>
          </a:p>
          <a:p>
            <a:pPr algn="ctr"/>
            <a:r>
              <a:rPr lang="en-US" sz="2000" b="1">
                <a:solidFill>
                  <a:schemeClr val="bg1"/>
                </a:solidFill>
                <a:latin typeface="Tahoma" pitchFamily="34" charset="0"/>
                <a:ea typeface="Tahoma" pitchFamily="34" charset="0"/>
                <a:cs typeface="Tahoma" pitchFamily="34" charset="0"/>
              </a:rPr>
              <a:t>CSLĐ</a:t>
            </a:r>
          </a:p>
        </p:txBody>
      </p:sp>
      <p:sp>
        <p:nvSpPr>
          <p:cNvPr id="57" name="Rectangle 37"/>
          <p:cNvSpPr>
            <a:spLocks noChangeArrowheads="1"/>
          </p:cNvSpPr>
          <p:nvPr/>
        </p:nvSpPr>
        <p:spPr bwMode="auto">
          <a:xfrm>
            <a:off x="1320800" y="6096001"/>
            <a:ext cx="10363200" cy="360363"/>
          </a:xfrm>
          <a:prstGeom prst="rect">
            <a:avLst/>
          </a:prstGeom>
          <a:noFill/>
          <a:ln w="9525">
            <a:noFill/>
            <a:miter lim="800000"/>
            <a:headEnd/>
            <a:tailEnd/>
          </a:ln>
          <a:effectLst/>
        </p:spPr>
        <p:txBody>
          <a:bodyPr wrap="none" anchor="ctr"/>
          <a:lstStyle/>
          <a:p>
            <a:pPr algn="ctr"/>
            <a:r>
              <a:rPr lang="en-US" sz="2400" b="1">
                <a:latin typeface="Times New Roman" pitchFamily="18" charset="0"/>
                <a:cs typeface="Arial" charset="0"/>
              </a:rPr>
              <a:t>M</a:t>
            </a:r>
            <a:r>
              <a:rPr lang="en-US" sz="2400" b="1">
                <a:latin typeface="Times New Roman" pitchFamily="18" charset="0"/>
              </a:rPr>
              <a:t>ức độ ảnh hưởng của các tổ chức cộng sản ở Việt Nam 1929</a:t>
            </a:r>
            <a:endParaRPr lang="en-US" sz="2400" b="1">
              <a:latin typeface="Times New Roman" pitchFamily="18" charset="0"/>
              <a:cs typeface="Arial" charset="0"/>
            </a:endParaRPr>
          </a:p>
        </p:txBody>
      </p:sp>
      <p:sp>
        <p:nvSpPr>
          <p:cNvPr id="2" name="Content Placeholder 2"/>
          <p:cNvSpPr>
            <a:spLocks/>
          </p:cNvSpPr>
          <p:nvPr/>
        </p:nvSpPr>
        <p:spPr bwMode="auto">
          <a:xfrm>
            <a:off x="304800" y="1143000"/>
            <a:ext cx="9448800"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lgn="ctr">
              <a:spcBef>
                <a:spcPct val="20000"/>
              </a:spcBef>
              <a:buClr>
                <a:schemeClr val="accent2"/>
              </a:buClr>
              <a:buFont typeface="Wingdings" pitchFamily="2" charset="2"/>
              <a:buNone/>
            </a:pPr>
            <a:r>
              <a:rPr lang="en-US" sz="2400" b="1">
                <a:solidFill>
                  <a:srgbClr val="006600"/>
                </a:solidFill>
                <a:latin typeface="Times New Roman" pitchFamily="18" charset="0"/>
              </a:rPr>
              <a:t>Sự ra đời các tổ chức cộng sản ở Việt Nam</a:t>
            </a:r>
            <a:endParaRPr lang="en-US" sz="1600" b="1">
              <a:solidFill>
                <a:srgbClr val="006600"/>
              </a:solidFill>
              <a:latin typeface="Times New Roman" pitchFamily="18" charset="0"/>
            </a:endParaRPr>
          </a:p>
        </p:txBody>
      </p:sp>
    </p:spTree>
    <p:extLst>
      <p:ext uri="{BB962C8B-B14F-4D97-AF65-F5344CB8AC3E}">
        <p14:creationId xmlns:p14="http://schemas.microsoft.com/office/powerpoint/2010/main" val="1111968464"/>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3" name="Picture 78" descr="TRINH DINH CUU"/>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67181" y="1462069"/>
            <a:ext cx="2235199" cy="2438586"/>
          </a:xfrm>
          <a:prstGeom prst="rect">
            <a:avLst/>
          </a:prstGeom>
          <a:noFill/>
          <a:ln w="50800">
            <a:solidFill>
              <a:srgbClr val="000080"/>
            </a:solidFill>
            <a:miter lim="800000"/>
            <a:headEnd/>
            <a:tailEnd/>
          </a:ln>
          <a:extLst>
            <a:ext uri="{909E8E84-426E-40DD-AFC4-6F175D3DCCD1}">
              <a14:hiddenFill xmlns:a14="http://schemas.microsoft.com/office/drawing/2010/main">
                <a:solidFill>
                  <a:srgbClr val="FFFFFF"/>
                </a:solidFill>
              </a14:hiddenFill>
            </a:ext>
          </a:extLst>
        </p:spPr>
      </p:pic>
      <p:pic>
        <p:nvPicPr>
          <p:cNvPr id="46084" name="Picture 79" descr="NGUYEN DUC CANH"/>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4779" y="4114800"/>
            <a:ext cx="2540002" cy="2676448"/>
          </a:xfrm>
          <a:prstGeom prst="rect">
            <a:avLst/>
          </a:prstGeom>
          <a:noFill/>
          <a:ln w="50800">
            <a:solidFill>
              <a:srgbClr val="000080"/>
            </a:solidFill>
            <a:miter lim="800000"/>
            <a:headEnd/>
            <a:tailEnd/>
          </a:ln>
          <a:extLst>
            <a:ext uri="{909E8E84-426E-40DD-AFC4-6F175D3DCCD1}">
              <a14:hiddenFill xmlns:a14="http://schemas.microsoft.com/office/drawing/2010/main">
                <a:solidFill>
                  <a:srgbClr val="FFFFFF"/>
                </a:solidFill>
              </a14:hiddenFill>
            </a:ext>
          </a:extLst>
        </p:spPr>
      </p:pic>
      <p:pic>
        <p:nvPicPr>
          <p:cNvPr id="46085" name="Picture 80" descr="CHAU VAN LIEM"/>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133840" y="4262121"/>
            <a:ext cx="2306320" cy="2188375"/>
          </a:xfrm>
          <a:prstGeom prst="rect">
            <a:avLst/>
          </a:prstGeom>
          <a:noFill/>
          <a:ln w="50800">
            <a:solidFill>
              <a:srgbClr val="000080"/>
            </a:solidFill>
            <a:miter lim="800000"/>
            <a:headEnd/>
            <a:tailEnd/>
          </a:ln>
          <a:extLst>
            <a:ext uri="{909E8E84-426E-40DD-AFC4-6F175D3DCCD1}">
              <a14:hiddenFill xmlns:a14="http://schemas.microsoft.com/office/drawing/2010/main">
                <a:solidFill>
                  <a:srgbClr val="FFFFFF"/>
                </a:solidFill>
              </a14:hiddenFill>
            </a:ext>
          </a:extLst>
        </p:spPr>
      </p:pic>
      <p:pic>
        <p:nvPicPr>
          <p:cNvPr id="46086" name="Picture 81" descr="NGUYEN THIEU"/>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133840" y="1350930"/>
            <a:ext cx="2080049" cy="2361579"/>
          </a:xfrm>
          <a:prstGeom prst="rect">
            <a:avLst/>
          </a:prstGeom>
          <a:noFill/>
          <a:ln w="57150">
            <a:solidFill>
              <a:srgbClr val="000080"/>
            </a:solidFill>
            <a:miter lim="800000"/>
            <a:headEnd/>
            <a:tailEnd/>
          </a:ln>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2484782" y="407504"/>
            <a:ext cx="7609601" cy="1200329"/>
          </a:xfrm>
          <a:prstGeom prst="rect">
            <a:avLst/>
          </a:prstGeom>
          <a:noFill/>
        </p:spPr>
        <p:txBody>
          <a:bodyPr wrap="square" rtlCol="0">
            <a:spAutoFit/>
          </a:bodyPr>
          <a:lstStyle/>
          <a:p>
            <a:pPr algn="ctr"/>
            <a:r>
              <a:rPr lang="en-US" sz="2400" b="1" err="1">
                <a:solidFill>
                  <a:schemeClr val="accent1"/>
                </a:solidFill>
                <a:latin typeface="Times New Roman" pitchFamily="18" charset="0"/>
                <a:cs typeface="Times New Roman" pitchFamily="18" charset="0"/>
              </a:rPr>
              <a:t>Hội</a:t>
            </a:r>
            <a:r>
              <a:rPr lang="en-US" sz="2400" b="1">
                <a:solidFill>
                  <a:schemeClr val="accent1"/>
                </a:solidFill>
                <a:latin typeface="Times New Roman" pitchFamily="18" charset="0"/>
                <a:cs typeface="Times New Roman" pitchFamily="18" charset="0"/>
              </a:rPr>
              <a:t> </a:t>
            </a:r>
            <a:r>
              <a:rPr lang="en-US" sz="2400" b="1" err="1">
                <a:solidFill>
                  <a:schemeClr val="accent1"/>
                </a:solidFill>
                <a:latin typeface="Times New Roman" pitchFamily="18" charset="0"/>
                <a:cs typeface="Times New Roman" pitchFamily="18" charset="0"/>
              </a:rPr>
              <a:t>nghị</a:t>
            </a:r>
            <a:r>
              <a:rPr lang="en-US" sz="2400" b="1">
                <a:solidFill>
                  <a:schemeClr val="accent1"/>
                </a:solidFill>
                <a:latin typeface="Times New Roman" pitchFamily="18" charset="0"/>
                <a:cs typeface="Times New Roman" pitchFamily="18" charset="0"/>
              </a:rPr>
              <a:t> t</a:t>
            </a:r>
            <a:r>
              <a:rPr lang="vi-VN" sz="2400" b="1">
                <a:solidFill>
                  <a:schemeClr val="accent1"/>
                </a:solidFill>
                <a:latin typeface="Times New Roman" pitchFamily="18" charset="0"/>
                <a:cs typeface="Times New Roman" pitchFamily="18" charset="0"/>
              </a:rPr>
              <a:t>hành lập Đảng Công sản Việt Nam và Cương lĩnh chính trị đầu tiên của Đảng</a:t>
            </a:r>
            <a:endParaRPr lang="en-US" sz="2400" b="1">
              <a:solidFill>
                <a:schemeClr val="accent1"/>
              </a:solidFill>
              <a:latin typeface="Times New Roman" pitchFamily="18" charset="0"/>
              <a:cs typeface="Times New Roman" pitchFamily="18" charset="0"/>
            </a:endParaRPr>
          </a:p>
          <a:p>
            <a:pPr algn="ctr"/>
            <a:endParaRPr lang="en-US" sz="2400" b="1">
              <a:solidFill>
                <a:schemeClr val="accent1"/>
              </a:solidFill>
              <a:latin typeface="Times New Roman" pitchFamily="18" charset="0"/>
              <a:cs typeface="Times New Roman" pitchFamily="18" charset="0"/>
            </a:endParaRPr>
          </a:p>
        </p:txBody>
      </p:sp>
      <p:pic>
        <p:nvPicPr>
          <p:cNvPr id="4" name="Picture 3">
            <a:extLst>
              <a:ext uri="{FF2B5EF4-FFF2-40B4-BE49-F238E27FC236}">
                <a16:creationId xmlns:a16="http://schemas.microsoft.com/office/drawing/2014/main" id="{4A4E38E4-9C13-4C39-A7BE-9EC93F498CC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61977" y="2264302"/>
            <a:ext cx="4075244" cy="2896413"/>
          </a:xfrm>
          <a:prstGeom prst="rect">
            <a:avLst/>
          </a:prstGeom>
        </p:spPr>
      </p:pic>
    </p:spTree>
    <p:extLst>
      <p:ext uri="{BB962C8B-B14F-4D97-AF65-F5344CB8AC3E}">
        <p14:creationId xmlns:p14="http://schemas.microsoft.com/office/powerpoint/2010/main" val="141529003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4" presetClass="entr" presetSubtype="0" fill="hold" nodeType="clickEffect">
                                  <p:stCondLst>
                                    <p:cond delay="0"/>
                                  </p:stCondLst>
                                  <p:childTnLst>
                                    <p:set>
                                      <p:cBhvr>
                                        <p:cTn id="6" dur="1" fill="hold">
                                          <p:stCondLst>
                                            <p:cond delay="0"/>
                                          </p:stCondLst>
                                        </p:cTn>
                                        <p:tgtEl>
                                          <p:spTgt spid="46083"/>
                                        </p:tgtEl>
                                        <p:attrNameLst>
                                          <p:attrName>style.visibility</p:attrName>
                                        </p:attrNameLst>
                                      </p:cBhvr>
                                      <p:to>
                                        <p:strVal val="visible"/>
                                      </p:to>
                                    </p:set>
                                    <p:anim to="" calcmode="lin" valueType="num">
                                      <p:cBhvr>
                                        <p:cTn id="7" dur="1" fill="hold"/>
                                        <p:tgtEl>
                                          <p:spTgt spid="46083"/>
                                        </p:tgtEl>
                                        <p:attrNameLst>
                                          <p:attrName/>
                                        </p:attrNameLst>
                                      </p:cBhvr>
                                    </p:anim>
                                  </p:childTnLst>
                                </p:cTn>
                              </p:par>
                              <p:par>
                                <p:cTn id="8" presetID="24" presetClass="entr" presetSubtype="0" fill="hold" nodeType="withEffect">
                                  <p:stCondLst>
                                    <p:cond delay="0"/>
                                  </p:stCondLst>
                                  <p:childTnLst>
                                    <p:set>
                                      <p:cBhvr>
                                        <p:cTn id="9" dur="1" fill="hold">
                                          <p:stCondLst>
                                            <p:cond delay="0"/>
                                          </p:stCondLst>
                                        </p:cTn>
                                        <p:tgtEl>
                                          <p:spTgt spid="46084"/>
                                        </p:tgtEl>
                                        <p:attrNameLst>
                                          <p:attrName>style.visibility</p:attrName>
                                        </p:attrNameLst>
                                      </p:cBhvr>
                                      <p:to>
                                        <p:strVal val="visible"/>
                                      </p:to>
                                    </p:set>
                                    <p:anim to="" calcmode="lin" valueType="num">
                                      <p:cBhvr>
                                        <p:cTn id="10" dur="1" fill="hold"/>
                                        <p:tgtEl>
                                          <p:spTgt spid="46084"/>
                                        </p:tgtEl>
                                        <p:attrNameLst>
                                          <p:attrName/>
                                        </p:attrNameLst>
                                      </p:cBhvr>
                                    </p:anim>
                                  </p:childTnLst>
                                </p:cTn>
                              </p:par>
                              <p:par>
                                <p:cTn id="11" presetID="24" presetClass="entr" presetSubtype="0" fill="hold" nodeType="withEffect">
                                  <p:stCondLst>
                                    <p:cond delay="0"/>
                                  </p:stCondLst>
                                  <p:childTnLst>
                                    <p:set>
                                      <p:cBhvr>
                                        <p:cTn id="12" dur="1" fill="hold">
                                          <p:stCondLst>
                                            <p:cond delay="0"/>
                                          </p:stCondLst>
                                        </p:cTn>
                                        <p:tgtEl>
                                          <p:spTgt spid="46085"/>
                                        </p:tgtEl>
                                        <p:attrNameLst>
                                          <p:attrName>style.visibility</p:attrName>
                                        </p:attrNameLst>
                                      </p:cBhvr>
                                      <p:to>
                                        <p:strVal val="visible"/>
                                      </p:to>
                                    </p:set>
                                    <p:anim to="" calcmode="lin" valueType="num">
                                      <p:cBhvr>
                                        <p:cTn id="13" dur="1" fill="hold"/>
                                        <p:tgtEl>
                                          <p:spTgt spid="46085"/>
                                        </p:tgtEl>
                                        <p:attrNameLst>
                                          <p:attrName/>
                                        </p:attrNameLst>
                                      </p:cBhvr>
                                    </p:anim>
                                  </p:childTnLst>
                                </p:cTn>
                              </p:par>
                              <p:par>
                                <p:cTn id="14" presetID="24" presetClass="entr" presetSubtype="0" fill="hold" nodeType="withEffect">
                                  <p:stCondLst>
                                    <p:cond delay="0"/>
                                  </p:stCondLst>
                                  <p:childTnLst>
                                    <p:set>
                                      <p:cBhvr>
                                        <p:cTn id="15" dur="1" fill="hold">
                                          <p:stCondLst>
                                            <p:cond delay="0"/>
                                          </p:stCondLst>
                                        </p:cTn>
                                        <p:tgtEl>
                                          <p:spTgt spid="46086"/>
                                        </p:tgtEl>
                                        <p:attrNameLst>
                                          <p:attrName>style.visibility</p:attrName>
                                        </p:attrNameLst>
                                      </p:cBhvr>
                                      <p:to>
                                        <p:strVal val="visible"/>
                                      </p:to>
                                    </p:set>
                                    <p:anim to="" calcmode="lin" valueType="num">
                                      <p:cBhvr>
                                        <p:cTn id="16" dur="1" fill="hold"/>
                                        <p:tgtEl>
                                          <p:spTgt spid="46086"/>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Text Box 2"/>
          <p:cNvSpPr txBox="1">
            <a:spLocks noChangeArrowheads="1"/>
          </p:cNvSpPr>
          <p:nvPr/>
        </p:nvSpPr>
        <p:spPr bwMode="auto">
          <a:xfrm>
            <a:off x="2184400" y="638177"/>
            <a:ext cx="7924800" cy="461665"/>
          </a:xfrm>
          <a:prstGeom prst="rect">
            <a:avLst/>
          </a:prstGeom>
          <a:noFill/>
          <a:ln w="9525" algn="ctr">
            <a:noFill/>
            <a:miter lim="800000"/>
            <a:headEnd/>
            <a:tailEnd/>
          </a:ln>
          <a:effectLst/>
        </p:spPr>
        <p:txBody>
          <a:bodyPr>
            <a:spAutoFit/>
          </a:bodyPr>
          <a:lstStyle/>
          <a:p>
            <a:pPr algn="ctr">
              <a:defRPr/>
            </a:pPr>
            <a:r>
              <a:rPr lang="en-US" sz="2400" b="1" err="1">
                <a:solidFill>
                  <a:srgbClr val="FF0066"/>
                </a:solidFill>
                <a:effectLst>
                  <a:outerShdw blurRad="38100" dist="38100" dir="2700000" algn="tl">
                    <a:srgbClr val="C0C0C0"/>
                  </a:outerShdw>
                </a:effectLst>
                <a:latin typeface="Times New Roman" pitchFamily="18" charset="0"/>
              </a:rPr>
              <a:t>Hội</a:t>
            </a:r>
            <a:r>
              <a:rPr lang="en-US" sz="2400" b="1">
                <a:solidFill>
                  <a:srgbClr val="FF0066"/>
                </a:solidFill>
                <a:effectLst>
                  <a:outerShdw blurRad="38100" dist="38100" dir="2700000" algn="tl">
                    <a:srgbClr val="C0C0C0"/>
                  </a:outerShdw>
                </a:effectLst>
                <a:latin typeface="Times New Roman" pitchFamily="18" charset="0"/>
              </a:rPr>
              <a:t> </a:t>
            </a:r>
            <a:r>
              <a:rPr lang="en-US" sz="2400" b="1" err="1">
                <a:solidFill>
                  <a:srgbClr val="FF0066"/>
                </a:solidFill>
                <a:effectLst>
                  <a:outerShdw blurRad="38100" dist="38100" dir="2700000" algn="tl">
                    <a:srgbClr val="C0C0C0"/>
                  </a:outerShdw>
                </a:effectLst>
                <a:latin typeface="Times New Roman" pitchFamily="18" charset="0"/>
              </a:rPr>
              <a:t>nghị</a:t>
            </a:r>
            <a:r>
              <a:rPr lang="en-US" sz="2400" b="1">
                <a:solidFill>
                  <a:srgbClr val="FF0066"/>
                </a:solidFill>
                <a:effectLst>
                  <a:outerShdw blurRad="38100" dist="38100" dir="2700000" algn="tl">
                    <a:srgbClr val="C0C0C0"/>
                  </a:outerShdw>
                </a:effectLst>
                <a:latin typeface="Times New Roman" pitchFamily="18" charset="0"/>
              </a:rPr>
              <a:t> </a:t>
            </a:r>
            <a:r>
              <a:rPr lang="en-US" sz="2400" b="1" err="1">
                <a:solidFill>
                  <a:srgbClr val="FF0066"/>
                </a:solidFill>
                <a:effectLst>
                  <a:outerShdw blurRad="38100" dist="38100" dir="2700000" algn="tl">
                    <a:srgbClr val="C0C0C0"/>
                  </a:outerShdw>
                </a:effectLst>
                <a:latin typeface="Times New Roman" pitchFamily="18" charset="0"/>
              </a:rPr>
              <a:t>thành</a:t>
            </a:r>
            <a:r>
              <a:rPr lang="en-US" sz="2400" b="1">
                <a:solidFill>
                  <a:srgbClr val="FF0066"/>
                </a:solidFill>
                <a:effectLst>
                  <a:outerShdw blurRad="38100" dist="38100" dir="2700000" algn="tl">
                    <a:srgbClr val="C0C0C0"/>
                  </a:outerShdw>
                </a:effectLst>
                <a:latin typeface="Times New Roman" pitchFamily="18" charset="0"/>
              </a:rPr>
              <a:t> </a:t>
            </a:r>
            <a:r>
              <a:rPr lang="en-US" sz="2400" b="1" err="1">
                <a:solidFill>
                  <a:srgbClr val="FF0066"/>
                </a:solidFill>
                <a:effectLst>
                  <a:outerShdw blurRad="38100" dist="38100" dir="2700000" algn="tl">
                    <a:srgbClr val="C0C0C0"/>
                  </a:outerShdw>
                </a:effectLst>
                <a:latin typeface="Times New Roman" pitchFamily="18" charset="0"/>
              </a:rPr>
              <a:t>lập</a:t>
            </a:r>
            <a:r>
              <a:rPr lang="en-US" sz="2400" b="1">
                <a:solidFill>
                  <a:srgbClr val="FF0066"/>
                </a:solidFill>
                <a:effectLst>
                  <a:outerShdw blurRad="38100" dist="38100" dir="2700000" algn="tl">
                    <a:srgbClr val="C0C0C0"/>
                  </a:outerShdw>
                </a:effectLst>
                <a:latin typeface="Times New Roman" pitchFamily="18" charset="0"/>
              </a:rPr>
              <a:t> </a:t>
            </a:r>
            <a:r>
              <a:rPr lang="en-US" sz="2400" b="1" err="1">
                <a:solidFill>
                  <a:srgbClr val="FF0066"/>
                </a:solidFill>
                <a:effectLst>
                  <a:outerShdw blurRad="38100" dist="38100" dir="2700000" algn="tl">
                    <a:srgbClr val="C0C0C0"/>
                  </a:outerShdw>
                </a:effectLst>
                <a:latin typeface="Times New Roman" pitchFamily="18" charset="0"/>
              </a:rPr>
              <a:t>Đảng</a:t>
            </a:r>
            <a:r>
              <a:rPr lang="en-US" sz="2400" b="1">
                <a:solidFill>
                  <a:srgbClr val="FF0066"/>
                </a:solidFill>
                <a:effectLst>
                  <a:outerShdw blurRad="38100" dist="38100" dir="2700000" algn="tl">
                    <a:srgbClr val="C0C0C0"/>
                  </a:outerShdw>
                </a:effectLst>
                <a:latin typeface="Times New Roman" pitchFamily="18" charset="0"/>
              </a:rPr>
              <a:t> </a:t>
            </a:r>
          </a:p>
        </p:txBody>
      </p:sp>
      <p:sp>
        <p:nvSpPr>
          <p:cNvPr id="49157" name="Text Box 3"/>
          <p:cNvSpPr txBox="1">
            <a:spLocks noChangeArrowheads="1"/>
          </p:cNvSpPr>
          <p:nvPr/>
        </p:nvSpPr>
        <p:spPr bwMode="ltGray">
          <a:xfrm>
            <a:off x="609600" y="1217614"/>
            <a:ext cx="11074400" cy="46628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just" eaLnBrk="1" hangingPunct="1">
              <a:spcBef>
                <a:spcPct val="50000"/>
              </a:spcBef>
            </a:pPr>
            <a:r>
              <a:rPr lang="en-US" sz="2200" b="1">
                <a:latin typeface="Times New Roman" pitchFamily="18" charset="0"/>
              </a:rPr>
              <a:t>Thời gian, địa điểm:</a:t>
            </a:r>
            <a:r>
              <a:rPr lang="en-US" sz="2200">
                <a:latin typeface="Times New Roman" pitchFamily="18" charset="0"/>
              </a:rPr>
              <a:t> Từ 6/1 - 7/2/1930, Hương Cảng – Trung Quốc</a:t>
            </a:r>
            <a:r>
              <a:rPr lang="en-US" sz="2200"/>
              <a:t> </a:t>
            </a:r>
            <a:endParaRPr lang="en-US" sz="2200">
              <a:latin typeface="Times New Roman" pitchFamily="18" charset="0"/>
            </a:endParaRPr>
          </a:p>
          <a:p>
            <a:pPr algn="just" eaLnBrk="1" hangingPunct="1">
              <a:spcBef>
                <a:spcPct val="50000"/>
              </a:spcBef>
            </a:pPr>
            <a:r>
              <a:rPr lang="en-US" sz="2200" b="1">
                <a:latin typeface="Times New Roman" pitchFamily="18" charset="0"/>
              </a:rPr>
              <a:t>Thành phần:</a:t>
            </a:r>
            <a:r>
              <a:rPr lang="en-US" sz="2200">
                <a:latin typeface="Times New Roman" pitchFamily="18" charset="0"/>
              </a:rPr>
              <a:t> 1 ĐB của Quốc tế cộng sản, 2 ĐB của ĐDCSĐ, 2 ĐB của ANCSĐ</a:t>
            </a:r>
          </a:p>
          <a:p>
            <a:pPr algn="just" eaLnBrk="1" hangingPunct="1">
              <a:spcBef>
                <a:spcPct val="50000"/>
              </a:spcBef>
            </a:pPr>
            <a:r>
              <a:rPr lang="en-US" sz="2200" b="1">
                <a:latin typeface="Times New Roman" pitchFamily="18" charset="0"/>
              </a:rPr>
              <a:t>Nội dung</a:t>
            </a:r>
            <a:r>
              <a:rPr lang="en-US" sz="2200">
                <a:latin typeface="Times New Roman" pitchFamily="18" charset="0"/>
              </a:rPr>
              <a:t>: 5 điểm lớn</a:t>
            </a:r>
          </a:p>
          <a:p>
            <a:pPr algn="just" eaLnBrk="1" hangingPunct="1">
              <a:spcBef>
                <a:spcPct val="50000"/>
              </a:spcBef>
            </a:pPr>
            <a:r>
              <a:rPr lang="en-US" sz="2200">
                <a:latin typeface="Times New Roman" pitchFamily="18" charset="0"/>
              </a:rPr>
              <a:t>	1. Bỏ mọi thành kiến cung đột cũ, thành thật hợp tác để thống nhất các nhóm cộng sản ở Đông Dương.</a:t>
            </a:r>
          </a:p>
          <a:p>
            <a:pPr algn="just" eaLnBrk="1" hangingPunct="1">
              <a:spcBef>
                <a:spcPct val="50000"/>
              </a:spcBef>
            </a:pPr>
            <a:r>
              <a:rPr lang="en-US" sz="2200">
                <a:latin typeface="Times New Roman" pitchFamily="18" charset="0"/>
              </a:rPr>
              <a:t>	2. Định tên Đảng là Đảng Cộng sản Việt Nam</a:t>
            </a:r>
          </a:p>
          <a:p>
            <a:pPr algn="just" eaLnBrk="1" hangingPunct="1">
              <a:spcBef>
                <a:spcPct val="50000"/>
              </a:spcBef>
            </a:pPr>
            <a:r>
              <a:rPr lang="en-US" sz="2200">
                <a:latin typeface="Times New Roman" pitchFamily="18" charset="0"/>
              </a:rPr>
              <a:t>	3. Thảo Chính cương và điều lệ sơ lược của Đảng</a:t>
            </a:r>
          </a:p>
          <a:p>
            <a:pPr algn="just" eaLnBrk="1" hangingPunct="1">
              <a:spcBef>
                <a:spcPct val="50000"/>
              </a:spcBef>
            </a:pPr>
            <a:r>
              <a:rPr lang="en-US" sz="2200">
                <a:latin typeface="Times New Roman" pitchFamily="18" charset="0"/>
              </a:rPr>
              <a:t>	4. Định kế hoạch thực hiện việc thống nhất trong nước </a:t>
            </a:r>
          </a:p>
          <a:p>
            <a:pPr algn="just" eaLnBrk="1" hangingPunct="1">
              <a:spcBef>
                <a:spcPct val="50000"/>
              </a:spcBef>
            </a:pPr>
            <a:r>
              <a:rPr lang="en-US" sz="2200">
                <a:latin typeface="Times New Roman" pitchFamily="18" charset="0"/>
              </a:rPr>
              <a:t>	5. Cử một Ban Trung ương lâm thời gồm chín người trong đó có 2 đại biểu chi bộ cộng sản Trung Quốc ở Đông Dương </a:t>
            </a:r>
          </a:p>
        </p:txBody>
      </p:sp>
    </p:spTree>
    <p:extLst>
      <p:ext uri="{BB962C8B-B14F-4D97-AF65-F5344CB8AC3E}">
        <p14:creationId xmlns:p14="http://schemas.microsoft.com/office/powerpoint/2010/main" val="22814180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idx="4294967295"/>
          </p:nvPr>
        </p:nvSpPr>
        <p:spPr>
          <a:xfrm>
            <a:off x="2259106" y="387258"/>
            <a:ext cx="9197788" cy="630237"/>
          </a:xfrm>
        </p:spPr>
        <p:txBody>
          <a:bodyPr>
            <a:normAutofit fontScale="90000"/>
          </a:bodyPr>
          <a:lstStyle/>
          <a:p>
            <a:pPr eaLnBrk="1" hangingPunct="1"/>
            <a:r>
              <a:rPr lang="en-US" err="1"/>
              <a:t>Chủ</a:t>
            </a:r>
            <a:r>
              <a:rPr lang="en-US"/>
              <a:t> </a:t>
            </a:r>
            <a:r>
              <a:rPr lang="en-US" err="1"/>
              <a:t>nghĩa</a:t>
            </a:r>
            <a:r>
              <a:rPr lang="en-US"/>
              <a:t> </a:t>
            </a:r>
            <a:r>
              <a:rPr lang="en-US" err="1"/>
              <a:t>đế</a:t>
            </a:r>
            <a:r>
              <a:rPr lang="en-US"/>
              <a:t> </a:t>
            </a:r>
            <a:r>
              <a:rPr lang="en-US" err="1"/>
              <a:t>quốc</a:t>
            </a:r>
            <a:r>
              <a:rPr lang="en-US"/>
              <a:t> (CNTB ĐQ)</a:t>
            </a:r>
          </a:p>
        </p:txBody>
      </p:sp>
      <p:sp>
        <p:nvSpPr>
          <p:cNvPr id="6147" name="Text Box 4"/>
          <p:cNvSpPr txBox="1">
            <a:spLocks noChangeArrowheads="1"/>
          </p:cNvSpPr>
          <p:nvPr/>
        </p:nvSpPr>
        <p:spPr bwMode="ltGray">
          <a:xfrm>
            <a:off x="711200" y="1295401"/>
            <a:ext cx="56896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sz="2800" b="1"/>
              <a:t>5 đặc điểm:</a:t>
            </a:r>
          </a:p>
        </p:txBody>
      </p:sp>
      <p:sp>
        <p:nvSpPr>
          <p:cNvPr id="6148" name="Text Box 6"/>
          <p:cNvSpPr txBox="1">
            <a:spLocks noChangeArrowheads="1"/>
          </p:cNvSpPr>
          <p:nvPr/>
        </p:nvSpPr>
        <p:spPr bwMode="ltGray">
          <a:xfrm>
            <a:off x="1117600" y="1981201"/>
            <a:ext cx="10871200" cy="3084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buFont typeface="Wingdings" pitchFamily="2" charset="2"/>
              <a:buChar char="Ø"/>
            </a:pPr>
            <a:r>
              <a:rPr lang="en-US" sz="2800"/>
              <a:t> </a:t>
            </a:r>
            <a:r>
              <a:rPr lang="en-US" sz="2800" err="1"/>
              <a:t>Sự</a:t>
            </a:r>
            <a:r>
              <a:rPr lang="en-US" sz="2800"/>
              <a:t> </a:t>
            </a:r>
            <a:r>
              <a:rPr lang="en-US" sz="2800" err="1"/>
              <a:t>tập</a:t>
            </a:r>
            <a:r>
              <a:rPr lang="en-US" sz="2800"/>
              <a:t> </a:t>
            </a:r>
            <a:r>
              <a:rPr lang="en-US" sz="2800" err="1"/>
              <a:t>trung</a:t>
            </a:r>
            <a:r>
              <a:rPr lang="en-US" sz="2800"/>
              <a:t> </a:t>
            </a:r>
            <a:r>
              <a:rPr lang="en-US" sz="2800" err="1"/>
              <a:t>sản</a:t>
            </a:r>
            <a:r>
              <a:rPr lang="en-US" sz="2800"/>
              <a:t> </a:t>
            </a:r>
            <a:r>
              <a:rPr lang="en-US" sz="2800" err="1"/>
              <a:t>xuất</a:t>
            </a:r>
            <a:r>
              <a:rPr lang="en-US" sz="2800"/>
              <a:t> </a:t>
            </a:r>
            <a:r>
              <a:rPr lang="en-US" sz="2800" err="1"/>
              <a:t>và</a:t>
            </a:r>
            <a:r>
              <a:rPr lang="en-US" sz="2800"/>
              <a:t> </a:t>
            </a:r>
            <a:r>
              <a:rPr lang="en-US" sz="2800" err="1"/>
              <a:t>các</a:t>
            </a:r>
            <a:r>
              <a:rPr lang="en-US" sz="2800"/>
              <a:t> </a:t>
            </a:r>
            <a:r>
              <a:rPr lang="en-US" sz="2800" err="1"/>
              <a:t>tổ</a:t>
            </a:r>
            <a:r>
              <a:rPr lang="en-US" sz="2800"/>
              <a:t> </a:t>
            </a:r>
            <a:r>
              <a:rPr lang="en-US" sz="2800" err="1"/>
              <a:t>chức</a:t>
            </a:r>
            <a:r>
              <a:rPr lang="en-US" sz="2800"/>
              <a:t> </a:t>
            </a:r>
            <a:r>
              <a:rPr lang="en-US" sz="2800" err="1"/>
              <a:t>độc</a:t>
            </a:r>
            <a:r>
              <a:rPr lang="en-US" sz="2800"/>
              <a:t> </a:t>
            </a:r>
            <a:r>
              <a:rPr lang="en-US" sz="2800" err="1"/>
              <a:t>quyền</a:t>
            </a:r>
            <a:endParaRPr lang="en-US" sz="2800"/>
          </a:p>
          <a:p>
            <a:pPr eaLnBrk="1" hangingPunct="1">
              <a:spcBef>
                <a:spcPct val="50000"/>
              </a:spcBef>
              <a:buFont typeface="Wingdings" pitchFamily="2" charset="2"/>
              <a:buChar char="Ø"/>
            </a:pPr>
            <a:r>
              <a:rPr lang="en-US" sz="2800"/>
              <a:t> </a:t>
            </a:r>
            <a:r>
              <a:rPr lang="en-US" sz="2800" err="1"/>
              <a:t>Xuất</a:t>
            </a:r>
            <a:r>
              <a:rPr lang="en-US" sz="2800"/>
              <a:t> </a:t>
            </a:r>
            <a:r>
              <a:rPr lang="en-US" sz="2800" err="1"/>
              <a:t>hiện</a:t>
            </a:r>
            <a:r>
              <a:rPr lang="en-US" sz="2800"/>
              <a:t> </a:t>
            </a:r>
            <a:r>
              <a:rPr lang="en-US" sz="2800" err="1"/>
              <a:t>tư</a:t>
            </a:r>
            <a:r>
              <a:rPr lang="en-US" sz="2800"/>
              <a:t> </a:t>
            </a:r>
            <a:r>
              <a:rPr lang="en-US" sz="2800" err="1"/>
              <a:t>bản</a:t>
            </a:r>
            <a:r>
              <a:rPr lang="en-US" sz="2800"/>
              <a:t> </a:t>
            </a:r>
            <a:r>
              <a:rPr lang="en-US" sz="2800" err="1"/>
              <a:t>tài</a:t>
            </a:r>
            <a:r>
              <a:rPr lang="en-US" sz="2800"/>
              <a:t> </a:t>
            </a:r>
            <a:r>
              <a:rPr lang="en-US" sz="2800" err="1"/>
              <a:t>chính</a:t>
            </a:r>
            <a:r>
              <a:rPr lang="en-US" sz="2800"/>
              <a:t> </a:t>
            </a:r>
            <a:r>
              <a:rPr lang="en-US" sz="2800" err="1"/>
              <a:t>và</a:t>
            </a:r>
            <a:r>
              <a:rPr lang="en-US" sz="2800"/>
              <a:t> </a:t>
            </a:r>
            <a:r>
              <a:rPr lang="en-US" sz="2800" err="1"/>
              <a:t>đầu</a:t>
            </a:r>
            <a:r>
              <a:rPr lang="en-US" sz="2800"/>
              <a:t> </a:t>
            </a:r>
            <a:r>
              <a:rPr lang="en-US" sz="2800" err="1"/>
              <a:t>sỏ</a:t>
            </a:r>
            <a:r>
              <a:rPr lang="en-US" sz="2800"/>
              <a:t> </a:t>
            </a:r>
            <a:r>
              <a:rPr lang="en-US" sz="2800" err="1"/>
              <a:t>tài</a:t>
            </a:r>
            <a:r>
              <a:rPr lang="en-US" sz="2800"/>
              <a:t> </a:t>
            </a:r>
            <a:r>
              <a:rPr lang="en-US" sz="2800" err="1"/>
              <a:t>chính</a:t>
            </a:r>
            <a:endParaRPr lang="en-US" sz="2800"/>
          </a:p>
          <a:p>
            <a:pPr eaLnBrk="1" hangingPunct="1">
              <a:spcBef>
                <a:spcPct val="50000"/>
              </a:spcBef>
              <a:buFont typeface="Wingdings" pitchFamily="2" charset="2"/>
              <a:buChar char="Ø"/>
            </a:pPr>
            <a:r>
              <a:rPr lang="en-US" sz="2800"/>
              <a:t> </a:t>
            </a:r>
            <a:r>
              <a:rPr lang="en-US" sz="2800" err="1"/>
              <a:t>Xuất</a:t>
            </a:r>
            <a:r>
              <a:rPr lang="en-US" sz="2800"/>
              <a:t> </a:t>
            </a:r>
            <a:r>
              <a:rPr lang="en-US" sz="2800" err="1"/>
              <a:t>khẩu</a:t>
            </a:r>
            <a:r>
              <a:rPr lang="en-US" sz="2800"/>
              <a:t> </a:t>
            </a:r>
            <a:r>
              <a:rPr lang="en-US" sz="2800" err="1"/>
              <a:t>tư</a:t>
            </a:r>
            <a:r>
              <a:rPr lang="en-US" sz="2800"/>
              <a:t> </a:t>
            </a:r>
            <a:r>
              <a:rPr lang="en-US" sz="2800" err="1"/>
              <a:t>bản</a:t>
            </a:r>
            <a:endParaRPr lang="en-US" sz="2800"/>
          </a:p>
          <a:p>
            <a:pPr eaLnBrk="1" hangingPunct="1">
              <a:spcBef>
                <a:spcPct val="50000"/>
              </a:spcBef>
              <a:buFont typeface="Wingdings" pitchFamily="2" charset="2"/>
              <a:buChar char="Ø"/>
            </a:pPr>
            <a:r>
              <a:rPr lang="en-US" sz="2800"/>
              <a:t> </a:t>
            </a:r>
            <a:r>
              <a:rPr lang="en-US" sz="2800" err="1"/>
              <a:t>Sự</a:t>
            </a:r>
            <a:r>
              <a:rPr lang="en-US" sz="2800"/>
              <a:t> </a:t>
            </a:r>
            <a:r>
              <a:rPr lang="en-US" sz="2800" err="1"/>
              <a:t>phân</a:t>
            </a:r>
            <a:r>
              <a:rPr lang="en-US" sz="2800"/>
              <a:t> chia </a:t>
            </a:r>
            <a:r>
              <a:rPr lang="en-US" sz="2800" err="1"/>
              <a:t>thế</a:t>
            </a:r>
            <a:r>
              <a:rPr lang="en-US" sz="2800"/>
              <a:t> </a:t>
            </a:r>
            <a:r>
              <a:rPr lang="en-US" sz="2800" err="1"/>
              <a:t>giới</a:t>
            </a:r>
            <a:r>
              <a:rPr lang="en-US" sz="2800"/>
              <a:t> </a:t>
            </a:r>
            <a:r>
              <a:rPr lang="en-US" sz="2800" err="1"/>
              <a:t>về</a:t>
            </a:r>
            <a:r>
              <a:rPr lang="en-US" sz="2800"/>
              <a:t> </a:t>
            </a:r>
            <a:r>
              <a:rPr lang="en-US" sz="2800" err="1"/>
              <a:t>mặt</a:t>
            </a:r>
            <a:r>
              <a:rPr lang="en-US" sz="2800"/>
              <a:t> </a:t>
            </a:r>
            <a:r>
              <a:rPr lang="en-US" sz="2800" err="1"/>
              <a:t>kinh</a:t>
            </a:r>
            <a:r>
              <a:rPr lang="en-US" sz="2800"/>
              <a:t> </a:t>
            </a:r>
            <a:r>
              <a:rPr lang="en-US" sz="2800" err="1"/>
              <a:t>tế</a:t>
            </a:r>
            <a:endParaRPr lang="en-US" sz="2800"/>
          </a:p>
          <a:p>
            <a:pPr eaLnBrk="1" hangingPunct="1">
              <a:spcBef>
                <a:spcPct val="50000"/>
              </a:spcBef>
              <a:buFont typeface="Wingdings" pitchFamily="2" charset="2"/>
              <a:buChar char="Ø"/>
            </a:pPr>
            <a:r>
              <a:rPr lang="en-US" sz="2800"/>
              <a:t> </a:t>
            </a:r>
            <a:r>
              <a:rPr lang="en-US" sz="2800" err="1"/>
              <a:t>Sự</a:t>
            </a:r>
            <a:r>
              <a:rPr lang="en-US" sz="2800"/>
              <a:t> </a:t>
            </a:r>
            <a:r>
              <a:rPr lang="en-US" sz="2800" err="1"/>
              <a:t>phân</a:t>
            </a:r>
            <a:r>
              <a:rPr lang="en-US" sz="2800"/>
              <a:t> chia </a:t>
            </a:r>
            <a:r>
              <a:rPr lang="en-US" sz="2800" err="1"/>
              <a:t>thế</a:t>
            </a:r>
            <a:r>
              <a:rPr lang="en-US" sz="2800"/>
              <a:t> </a:t>
            </a:r>
            <a:r>
              <a:rPr lang="en-US" sz="2800" err="1"/>
              <a:t>giới</a:t>
            </a:r>
            <a:r>
              <a:rPr lang="en-US" sz="2800"/>
              <a:t> </a:t>
            </a:r>
            <a:r>
              <a:rPr lang="en-US" sz="2800" err="1"/>
              <a:t>về</a:t>
            </a:r>
            <a:r>
              <a:rPr lang="en-US" sz="2800"/>
              <a:t> </a:t>
            </a:r>
            <a:r>
              <a:rPr lang="en-US" sz="2800" err="1"/>
              <a:t>mặt</a:t>
            </a:r>
            <a:r>
              <a:rPr lang="en-US" sz="2800"/>
              <a:t> </a:t>
            </a:r>
            <a:r>
              <a:rPr lang="en-US" sz="2800" err="1"/>
              <a:t>lãnh</a:t>
            </a:r>
            <a:r>
              <a:rPr lang="en-US" sz="2800"/>
              <a:t> </a:t>
            </a:r>
            <a:r>
              <a:rPr lang="en-US" sz="2800" err="1"/>
              <a:t>thổ</a:t>
            </a:r>
            <a:endParaRPr lang="en-US" sz="2800"/>
          </a:p>
        </p:txBody>
      </p:sp>
      <p:sp>
        <p:nvSpPr>
          <p:cNvPr id="6149" name="AutoShape 7">
            <a:hlinkClick r:id="" action="ppaction://hlinkshowjump?jump=previousslide" highlightClick="1"/>
          </p:cNvPr>
          <p:cNvSpPr>
            <a:spLocks noChangeArrowheads="1"/>
          </p:cNvSpPr>
          <p:nvPr/>
        </p:nvSpPr>
        <p:spPr bwMode="ltGray">
          <a:xfrm>
            <a:off x="10668000" y="6248400"/>
            <a:ext cx="1117600" cy="381000"/>
          </a:xfrm>
          <a:prstGeom prst="actionButtonBackPrevious">
            <a:avLst/>
          </a:prstGeom>
          <a:solidFill>
            <a:srgbClr val="CC33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extLst>
      <p:ext uri="{BB962C8B-B14F-4D97-AF65-F5344CB8AC3E}">
        <p14:creationId xmlns:p14="http://schemas.microsoft.com/office/powerpoint/2010/main" val="261522354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80" name="Picture 2" descr="Anh 44"/>
          <p:cNvPicPr>
            <a:picLocks noGrp="1" noChangeAspect="1" noChangeArrowheads="1"/>
          </p:cNvPicPr>
          <p:nvPr>
            <p:ph/>
          </p:nvPr>
        </p:nvPicPr>
        <p:blipFill>
          <a:blip r:embed="rId2">
            <a:extLst>
              <a:ext uri="{28A0092B-C50C-407E-A947-70E740481C1C}">
                <a14:useLocalDpi xmlns:a14="http://schemas.microsoft.com/office/drawing/2010/main" val="0"/>
              </a:ext>
            </a:extLst>
          </a:blip>
          <a:srcRect/>
          <a:stretch>
            <a:fillRect/>
          </a:stretch>
        </p:blipFill>
        <p:spPr>
          <a:xfrm>
            <a:off x="609600" y="990599"/>
            <a:ext cx="11176000" cy="5469835"/>
          </a:xfrm>
        </p:spPr>
      </p:pic>
      <p:sp>
        <p:nvSpPr>
          <p:cNvPr id="2" name="Title 1"/>
          <p:cNvSpPr>
            <a:spLocks/>
          </p:cNvSpPr>
          <p:nvPr/>
        </p:nvSpPr>
        <p:spPr bwMode="auto">
          <a:xfrm>
            <a:off x="1709530" y="337930"/>
            <a:ext cx="7364896" cy="652669"/>
          </a:xfrm>
          <a:prstGeom prst="rect">
            <a:avLst/>
          </a:prstGeom>
          <a:noFill/>
          <a:ln w="9525">
            <a:noFill/>
            <a:miter lim="800000"/>
            <a:headEnd/>
            <a:tailEnd/>
          </a:ln>
          <a:effectLst/>
        </p:spPr>
        <p:txBody>
          <a:bodyPr anchor="ctr"/>
          <a:lstStyle/>
          <a:p>
            <a:pPr algn="ctr">
              <a:defRPr/>
            </a:pPr>
            <a:r>
              <a:rPr lang="en-US" sz="2400" b="1" err="1">
                <a:solidFill>
                  <a:srgbClr val="FF0066"/>
                </a:solidFill>
                <a:effectLst>
                  <a:outerShdw blurRad="38100" dist="38100" dir="2700000" algn="tl">
                    <a:srgbClr val="C0C0C0"/>
                  </a:outerShdw>
                </a:effectLst>
                <a:latin typeface="Times New Roman" pitchFamily="18" charset="0"/>
              </a:rPr>
              <a:t>Cương</a:t>
            </a:r>
            <a:r>
              <a:rPr lang="en-US" sz="2400" b="1">
                <a:solidFill>
                  <a:srgbClr val="FF0066"/>
                </a:solidFill>
                <a:effectLst>
                  <a:outerShdw blurRad="38100" dist="38100" dir="2700000" algn="tl">
                    <a:srgbClr val="C0C0C0"/>
                  </a:outerShdw>
                </a:effectLst>
                <a:latin typeface="Times New Roman" pitchFamily="18" charset="0"/>
              </a:rPr>
              <a:t> </a:t>
            </a:r>
            <a:r>
              <a:rPr lang="en-US" sz="2400" b="1" err="1">
                <a:solidFill>
                  <a:srgbClr val="FF0066"/>
                </a:solidFill>
                <a:effectLst>
                  <a:outerShdw blurRad="38100" dist="38100" dir="2700000" algn="tl">
                    <a:srgbClr val="C0C0C0"/>
                  </a:outerShdw>
                </a:effectLst>
                <a:latin typeface="Times New Roman" pitchFamily="18" charset="0"/>
              </a:rPr>
              <a:t>lĩnh</a:t>
            </a:r>
            <a:r>
              <a:rPr lang="en-US" sz="2400" b="1">
                <a:solidFill>
                  <a:srgbClr val="FF0066"/>
                </a:solidFill>
                <a:effectLst>
                  <a:outerShdw blurRad="38100" dist="38100" dir="2700000" algn="tl">
                    <a:srgbClr val="C0C0C0"/>
                  </a:outerShdw>
                </a:effectLst>
                <a:latin typeface="Times New Roman" pitchFamily="18" charset="0"/>
              </a:rPr>
              <a:t> </a:t>
            </a:r>
            <a:r>
              <a:rPr lang="en-US" sz="2400" b="1" err="1">
                <a:solidFill>
                  <a:srgbClr val="FF0066"/>
                </a:solidFill>
                <a:effectLst>
                  <a:outerShdw blurRad="38100" dist="38100" dir="2700000" algn="tl">
                    <a:srgbClr val="C0C0C0"/>
                  </a:outerShdw>
                </a:effectLst>
                <a:latin typeface="Times New Roman" pitchFamily="18" charset="0"/>
              </a:rPr>
              <a:t>chính</a:t>
            </a:r>
            <a:r>
              <a:rPr lang="en-US" sz="2400" b="1">
                <a:solidFill>
                  <a:srgbClr val="FF0066"/>
                </a:solidFill>
                <a:effectLst>
                  <a:outerShdw blurRad="38100" dist="38100" dir="2700000" algn="tl">
                    <a:srgbClr val="C0C0C0"/>
                  </a:outerShdw>
                </a:effectLst>
                <a:latin typeface="Times New Roman" pitchFamily="18" charset="0"/>
              </a:rPr>
              <a:t> </a:t>
            </a:r>
            <a:r>
              <a:rPr lang="en-US" sz="2400" b="1" err="1">
                <a:solidFill>
                  <a:srgbClr val="FF0066"/>
                </a:solidFill>
                <a:effectLst>
                  <a:outerShdw blurRad="38100" dist="38100" dir="2700000" algn="tl">
                    <a:srgbClr val="C0C0C0"/>
                  </a:outerShdw>
                </a:effectLst>
                <a:latin typeface="Times New Roman" pitchFamily="18" charset="0"/>
              </a:rPr>
              <a:t>trị</a:t>
            </a:r>
            <a:r>
              <a:rPr lang="en-US" sz="2400" b="1">
                <a:solidFill>
                  <a:srgbClr val="FF0066"/>
                </a:solidFill>
                <a:effectLst>
                  <a:outerShdw blurRad="38100" dist="38100" dir="2700000" algn="tl">
                    <a:srgbClr val="C0C0C0"/>
                  </a:outerShdw>
                </a:effectLst>
                <a:latin typeface="Times New Roman" pitchFamily="18" charset="0"/>
              </a:rPr>
              <a:t> </a:t>
            </a:r>
            <a:r>
              <a:rPr lang="en-US" sz="2400" b="1" err="1">
                <a:solidFill>
                  <a:srgbClr val="FF0066"/>
                </a:solidFill>
                <a:effectLst>
                  <a:outerShdw blurRad="38100" dist="38100" dir="2700000" algn="tl">
                    <a:srgbClr val="C0C0C0"/>
                  </a:outerShdw>
                </a:effectLst>
                <a:latin typeface="Times New Roman" pitchFamily="18" charset="0"/>
              </a:rPr>
              <a:t>đầu</a:t>
            </a:r>
            <a:r>
              <a:rPr lang="en-US" sz="2400" b="1">
                <a:solidFill>
                  <a:srgbClr val="FF0066"/>
                </a:solidFill>
                <a:effectLst>
                  <a:outerShdw blurRad="38100" dist="38100" dir="2700000" algn="tl">
                    <a:srgbClr val="C0C0C0"/>
                  </a:outerShdw>
                </a:effectLst>
                <a:latin typeface="Times New Roman" pitchFamily="18" charset="0"/>
              </a:rPr>
              <a:t> </a:t>
            </a:r>
            <a:r>
              <a:rPr lang="en-US" sz="2400" b="1" err="1">
                <a:solidFill>
                  <a:srgbClr val="FF0066"/>
                </a:solidFill>
                <a:effectLst>
                  <a:outerShdw blurRad="38100" dist="38100" dir="2700000" algn="tl">
                    <a:srgbClr val="C0C0C0"/>
                  </a:outerShdw>
                </a:effectLst>
                <a:latin typeface="Times New Roman" pitchFamily="18" charset="0"/>
              </a:rPr>
              <a:t>tiên</a:t>
            </a:r>
            <a:r>
              <a:rPr lang="en-US" sz="2400" b="1">
                <a:solidFill>
                  <a:srgbClr val="FF0066"/>
                </a:solidFill>
                <a:effectLst>
                  <a:outerShdw blurRad="38100" dist="38100" dir="2700000" algn="tl">
                    <a:srgbClr val="C0C0C0"/>
                  </a:outerShdw>
                </a:effectLst>
                <a:latin typeface="Times New Roman" pitchFamily="18" charset="0"/>
              </a:rPr>
              <a:t> </a:t>
            </a:r>
            <a:r>
              <a:rPr lang="en-US" sz="2400" b="1" err="1">
                <a:solidFill>
                  <a:srgbClr val="FF0066"/>
                </a:solidFill>
                <a:effectLst>
                  <a:outerShdw blurRad="38100" dist="38100" dir="2700000" algn="tl">
                    <a:srgbClr val="C0C0C0"/>
                  </a:outerShdw>
                </a:effectLst>
                <a:latin typeface="Times New Roman" pitchFamily="18" charset="0"/>
              </a:rPr>
              <a:t>của</a:t>
            </a:r>
            <a:r>
              <a:rPr lang="en-US" sz="2400" b="1">
                <a:solidFill>
                  <a:srgbClr val="FF0066"/>
                </a:solidFill>
                <a:effectLst>
                  <a:outerShdw blurRad="38100" dist="38100" dir="2700000" algn="tl">
                    <a:srgbClr val="C0C0C0"/>
                  </a:outerShdw>
                </a:effectLst>
                <a:latin typeface="Times New Roman" pitchFamily="18" charset="0"/>
              </a:rPr>
              <a:t> </a:t>
            </a:r>
            <a:r>
              <a:rPr lang="en-US" sz="2400" b="1" err="1">
                <a:solidFill>
                  <a:srgbClr val="FF0066"/>
                </a:solidFill>
                <a:effectLst>
                  <a:outerShdw blurRad="38100" dist="38100" dir="2700000" algn="tl">
                    <a:srgbClr val="C0C0C0"/>
                  </a:outerShdw>
                </a:effectLst>
                <a:latin typeface="Times New Roman" pitchFamily="18" charset="0"/>
              </a:rPr>
              <a:t>Đảng</a:t>
            </a:r>
            <a:endParaRPr lang="en-US" sz="2400" b="1">
              <a:solidFill>
                <a:srgbClr val="FF0066"/>
              </a:solidFill>
              <a:effectLst>
                <a:outerShdw blurRad="38100" dist="38100" dir="2700000" algn="tl">
                  <a:srgbClr val="C0C0C0"/>
                </a:outerShdw>
              </a:effectLst>
              <a:latin typeface="Times New Roman" pitchFamily="18" charset="0"/>
            </a:endParaRPr>
          </a:p>
        </p:txBody>
      </p:sp>
    </p:spTree>
    <p:extLst>
      <p:ext uri="{BB962C8B-B14F-4D97-AF65-F5344CB8AC3E}">
        <p14:creationId xmlns:p14="http://schemas.microsoft.com/office/powerpoint/2010/main" val="208171317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4" name="Rectangle 2"/>
          <p:cNvSpPr>
            <a:spLocks noGrp="1" noChangeArrowheads="1"/>
          </p:cNvSpPr>
          <p:nvPr>
            <p:ph type="body" idx="4294967295"/>
          </p:nvPr>
        </p:nvSpPr>
        <p:spPr>
          <a:xfrm>
            <a:off x="0" y="1600201"/>
            <a:ext cx="10972800" cy="4530725"/>
          </a:xfrm>
        </p:spPr>
        <p:txBody>
          <a:bodyPr/>
          <a:lstStyle/>
          <a:p>
            <a:pPr eaLnBrk="1" hangingPunct="1">
              <a:buFont typeface="Wingdings" pitchFamily="2" charset="2"/>
              <a:buNone/>
            </a:pPr>
            <a:r>
              <a:rPr lang="en-US"/>
              <a:t>   </a:t>
            </a:r>
          </a:p>
        </p:txBody>
      </p:sp>
      <p:pic>
        <p:nvPicPr>
          <p:cNvPr id="51205" name="Picture 3" descr="Anh 46"/>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016000" y="1371600"/>
            <a:ext cx="10261600" cy="4969565"/>
          </a:xfrm>
        </p:spPr>
      </p:pic>
      <p:sp>
        <p:nvSpPr>
          <p:cNvPr id="7" name="Title 1"/>
          <p:cNvSpPr>
            <a:spLocks/>
          </p:cNvSpPr>
          <p:nvPr/>
        </p:nvSpPr>
        <p:spPr bwMode="auto">
          <a:xfrm>
            <a:off x="1709530" y="337930"/>
            <a:ext cx="7364896" cy="652669"/>
          </a:xfrm>
          <a:prstGeom prst="rect">
            <a:avLst/>
          </a:prstGeom>
          <a:noFill/>
          <a:ln w="9525">
            <a:noFill/>
            <a:miter lim="800000"/>
            <a:headEnd/>
            <a:tailEnd/>
          </a:ln>
          <a:effectLst/>
        </p:spPr>
        <p:txBody>
          <a:bodyPr anchor="ctr"/>
          <a:lstStyle/>
          <a:p>
            <a:pPr algn="ctr">
              <a:defRPr/>
            </a:pPr>
            <a:r>
              <a:rPr lang="en-US" sz="2400" b="1" err="1">
                <a:solidFill>
                  <a:srgbClr val="FF0066"/>
                </a:solidFill>
                <a:effectLst>
                  <a:outerShdw blurRad="38100" dist="38100" dir="2700000" algn="tl">
                    <a:srgbClr val="C0C0C0"/>
                  </a:outerShdw>
                </a:effectLst>
                <a:latin typeface="Times New Roman" pitchFamily="18" charset="0"/>
              </a:rPr>
              <a:t>Cương</a:t>
            </a:r>
            <a:r>
              <a:rPr lang="en-US" sz="2400" b="1">
                <a:solidFill>
                  <a:srgbClr val="FF0066"/>
                </a:solidFill>
                <a:effectLst>
                  <a:outerShdw blurRad="38100" dist="38100" dir="2700000" algn="tl">
                    <a:srgbClr val="C0C0C0"/>
                  </a:outerShdw>
                </a:effectLst>
                <a:latin typeface="Times New Roman" pitchFamily="18" charset="0"/>
              </a:rPr>
              <a:t> </a:t>
            </a:r>
            <a:r>
              <a:rPr lang="en-US" sz="2400" b="1" err="1">
                <a:solidFill>
                  <a:srgbClr val="FF0066"/>
                </a:solidFill>
                <a:effectLst>
                  <a:outerShdw blurRad="38100" dist="38100" dir="2700000" algn="tl">
                    <a:srgbClr val="C0C0C0"/>
                  </a:outerShdw>
                </a:effectLst>
                <a:latin typeface="Times New Roman" pitchFamily="18" charset="0"/>
              </a:rPr>
              <a:t>lĩnh</a:t>
            </a:r>
            <a:r>
              <a:rPr lang="en-US" sz="2400" b="1">
                <a:solidFill>
                  <a:srgbClr val="FF0066"/>
                </a:solidFill>
                <a:effectLst>
                  <a:outerShdw blurRad="38100" dist="38100" dir="2700000" algn="tl">
                    <a:srgbClr val="C0C0C0"/>
                  </a:outerShdw>
                </a:effectLst>
                <a:latin typeface="Times New Roman" pitchFamily="18" charset="0"/>
              </a:rPr>
              <a:t> </a:t>
            </a:r>
            <a:r>
              <a:rPr lang="en-US" sz="2400" b="1" err="1">
                <a:solidFill>
                  <a:srgbClr val="FF0066"/>
                </a:solidFill>
                <a:effectLst>
                  <a:outerShdw blurRad="38100" dist="38100" dir="2700000" algn="tl">
                    <a:srgbClr val="C0C0C0"/>
                  </a:outerShdw>
                </a:effectLst>
                <a:latin typeface="Times New Roman" pitchFamily="18" charset="0"/>
              </a:rPr>
              <a:t>chính</a:t>
            </a:r>
            <a:r>
              <a:rPr lang="en-US" sz="2400" b="1">
                <a:solidFill>
                  <a:srgbClr val="FF0066"/>
                </a:solidFill>
                <a:effectLst>
                  <a:outerShdw blurRad="38100" dist="38100" dir="2700000" algn="tl">
                    <a:srgbClr val="C0C0C0"/>
                  </a:outerShdw>
                </a:effectLst>
                <a:latin typeface="Times New Roman" pitchFamily="18" charset="0"/>
              </a:rPr>
              <a:t> </a:t>
            </a:r>
            <a:r>
              <a:rPr lang="en-US" sz="2400" b="1" err="1">
                <a:solidFill>
                  <a:srgbClr val="FF0066"/>
                </a:solidFill>
                <a:effectLst>
                  <a:outerShdw blurRad="38100" dist="38100" dir="2700000" algn="tl">
                    <a:srgbClr val="C0C0C0"/>
                  </a:outerShdw>
                </a:effectLst>
                <a:latin typeface="Times New Roman" pitchFamily="18" charset="0"/>
              </a:rPr>
              <a:t>trị</a:t>
            </a:r>
            <a:r>
              <a:rPr lang="en-US" sz="2400" b="1">
                <a:solidFill>
                  <a:srgbClr val="FF0066"/>
                </a:solidFill>
                <a:effectLst>
                  <a:outerShdw blurRad="38100" dist="38100" dir="2700000" algn="tl">
                    <a:srgbClr val="C0C0C0"/>
                  </a:outerShdw>
                </a:effectLst>
                <a:latin typeface="Times New Roman" pitchFamily="18" charset="0"/>
              </a:rPr>
              <a:t> </a:t>
            </a:r>
            <a:r>
              <a:rPr lang="en-US" sz="2400" b="1" err="1">
                <a:solidFill>
                  <a:srgbClr val="FF0066"/>
                </a:solidFill>
                <a:effectLst>
                  <a:outerShdw blurRad="38100" dist="38100" dir="2700000" algn="tl">
                    <a:srgbClr val="C0C0C0"/>
                  </a:outerShdw>
                </a:effectLst>
                <a:latin typeface="Times New Roman" pitchFamily="18" charset="0"/>
              </a:rPr>
              <a:t>đầu</a:t>
            </a:r>
            <a:r>
              <a:rPr lang="en-US" sz="2400" b="1">
                <a:solidFill>
                  <a:srgbClr val="FF0066"/>
                </a:solidFill>
                <a:effectLst>
                  <a:outerShdw blurRad="38100" dist="38100" dir="2700000" algn="tl">
                    <a:srgbClr val="C0C0C0"/>
                  </a:outerShdw>
                </a:effectLst>
                <a:latin typeface="Times New Roman" pitchFamily="18" charset="0"/>
              </a:rPr>
              <a:t> </a:t>
            </a:r>
            <a:r>
              <a:rPr lang="en-US" sz="2400" b="1" err="1">
                <a:solidFill>
                  <a:srgbClr val="FF0066"/>
                </a:solidFill>
                <a:effectLst>
                  <a:outerShdw blurRad="38100" dist="38100" dir="2700000" algn="tl">
                    <a:srgbClr val="C0C0C0"/>
                  </a:outerShdw>
                </a:effectLst>
                <a:latin typeface="Times New Roman" pitchFamily="18" charset="0"/>
              </a:rPr>
              <a:t>tiên</a:t>
            </a:r>
            <a:r>
              <a:rPr lang="en-US" sz="2400" b="1">
                <a:solidFill>
                  <a:srgbClr val="FF0066"/>
                </a:solidFill>
                <a:effectLst>
                  <a:outerShdw blurRad="38100" dist="38100" dir="2700000" algn="tl">
                    <a:srgbClr val="C0C0C0"/>
                  </a:outerShdw>
                </a:effectLst>
                <a:latin typeface="Times New Roman" pitchFamily="18" charset="0"/>
              </a:rPr>
              <a:t> </a:t>
            </a:r>
            <a:r>
              <a:rPr lang="en-US" sz="2400" b="1" err="1">
                <a:solidFill>
                  <a:srgbClr val="FF0066"/>
                </a:solidFill>
                <a:effectLst>
                  <a:outerShdw blurRad="38100" dist="38100" dir="2700000" algn="tl">
                    <a:srgbClr val="C0C0C0"/>
                  </a:outerShdw>
                </a:effectLst>
                <a:latin typeface="Times New Roman" pitchFamily="18" charset="0"/>
              </a:rPr>
              <a:t>của</a:t>
            </a:r>
            <a:r>
              <a:rPr lang="en-US" sz="2400" b="1">
                <a:solidFill>
                  <a:srgbClr val="FF0066"/>
                </a:solidFill>
                <a:effectLst>
                  <a:outerShdw blurRad="38100" dist="38100" dir="2700000" algn="tl">
                    <a:srgbClr val="C0C0C0"/>
                  </a:outerShdw>
                </a:effectLst>
                <a:latin typeface="Times New Roman" pitchFamily="18" charset="0"/>
              </a:rPr>
              <a:t> </a:t>
            </a:r>
            <a:r>
              <a:rPr lang="en-US" sz="2400" b="1" err="1">
                <a:solidFill>
                  <a:srgbClr val="FF0066"/>
                </a:solidFill>
                <a:effectLst>
                  <a:outerShdw blurRad="38100" dist="38100" dir="2700000" algn="tl">
                    <a:srgbClr val="C0C0C0"/>
                  </a:outerShdw>
                </a:effectLst>
                <a:latin typeface="Times New Roman" pitchFamily="18" charset="0"/>
              </a:rPr>
              <a:t>Đảng</a:t>
            </a:r>
            <a:endParaRPr lang="en-US" sz="2400" b="1">
              <a:solidFill>
                <a:srgbClr val="FF0066"/>
              </a:solidFill>
              <a:effectLst>
                <a:outerShdw blurRad="38100" dist="38100" dir="2700000" algn="tl">
                  <a:srgbClr val="C0C0C0"/>
                </a:outerShdw>
              </a:effectLst>
              <a:latin typeface="Times New Roman" pitchFamily="18" charset="0"/>
            </a:endParaRPr>
          </a:p>
        </p:txBody>
      </p:sp>
    </p:spTree>
    <p:extLst>
      <p:ext uri="{BB962C8B-B14F-4D97-AF65-F5344CB8AC3E}">
        <p14:creationId xmlns:p14="http://schemas.microsoft.com/office/powerpoint/2010/main" val="226230861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bwMode="auto">
          <a:xfrm>
            <a:off x="2235201" y="6218238"/>
            <a:ext cx="7897284" cy="292100"/>
          </a:xfrm>
          <a:prstGeom prst="rect">
            <a:avLst/>
          </a:prstGeom>
          <a:noFill/>
          <a:ln w="9525">
            <a:noFill/>
            <a:miter lim="800000"/>
            <a:headEnd/>
            <a:tailEnd/>
          </a:ln>
          <a:effectLst/>
        </p:spPr>
        <p:txBody>
          <a:bodyPr/>
          <a:lstStyle>
            <a:lvl1pPr marL="342900" indent="-342900">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fontAlgn="base">
              <a:spcBef>
                <a:spcPct val="0"/>
              </a:spcBef>
              <a:spcAft>
                <a:spcPct val="0"/>
              </a:spcAft>
              <a:defRPr>
                <a:solidFill>
                  <a:schemeClr val="tx1"/>
                </a:solidFill>
                <a:latin typeface="Arial" charset="0"/>
              </a:defRPr>
            </a:lvl6pPr>
            <a:lvl7pPr marL="2971800" indent="-228600" fontAlgn="base">
              <a:spcBef>
                <a:spcPct val="0"/>
              </a:spcBef>
              <a:spcAft>
                <a:spcPct val="0"/>
              </a:spcAft>
              <a:defRPr>
                <a:solidFill>
                  <a:schemeClr val="tx1"/>
                </a:solidFill>
                <a:latin typeface="Arial" charset="0"/>
              </a:defRPr>
            </a:lvl7pPr>
            <a:lvl8pPr marL="3429000" indent="-228600" fontAlgn="base">
              <a:spcBef>
                <a:spcPct val="0"/>
              </a:spcBef>
              <a:spcAft>
                <a:spcPct val="0"/>
              </a:spcAft>
              <a:defRPr>
                <a:solidFill>
                  <a:schemeClr val="tx1"/>
                </a:solidFill>
                <a:latin typeface="Arial" charset="0"/>
              </a:defRPr>
            </a:lvl8pPr>
            <a:lvl9pPr marL="3886200" indent="-228600" fontAlgn="base">
              <a:spcBef>
                <a:spcPct val="0"/>
              </a:spcBef>
              <a:spcAft>
                <a:spcPct val="0"/>
              </a:spcAft>
              <a:defRPr>
                <a:solidFill>
                  <a:schemeClr val="tx1"/>
                </a:solidFill>
                <a:latin typeface="Arial" charset="0"/>
              </a:defRPr>
            </a:lvl9pPr>
          </a:lstStyle>
          <a:p>
            <a:pPr algn="ctr">
              <a:lnSpc>
                <a:spcPct val="80000"/>
              </a:lnSpc>
              <a:spcBef>
                <a:spcPct val="20000"/>
              </a:spcBef>
              <a:buClr>
                <a:schemeClr val="hlink"/>
              </a:buClr>
              <a:buFont typeface="Wingdings" pitchFamily="2" charset="2"/>
              <a:buNone/>
            </a:pPr>
            <a:r>
              <a:rPr lang="en-US" sz="2000" b="1">
                <a:latin typeface="Times New Roman" pitchFamily="18" charset="0"/>
                <a:cs typeface="Arial" charset="0"/>
              </a:rPr>
              <a:t>Tr</a:t>
            </a:r>
            <a:r>
              <a:rPr lang="en-US" sz="2000" b="1">
                <a:latin typeface="Times New Roman" pitchFamily="18" charset="0"/>
              </a:rPr>
              <a:t>ích dẫn một số nội dung của cương lĩnh đầu tiên</a:t>
            </a:r>
            <a:endParaRPr lang="en-US" sz="2000" b="1">
              <a:latin typeface="Times New Roman" pitchFamily="18" charset="0"/>
              <a:cs typeface="Arial" charset="0"/>
            </a:endParaRPr>
          </a:p>
        </p:txBody>
      </p:sp>
      <p:sp>
        <p:nvSpPr>
          <p:cNvPr id="5" name="Rectangle 5"/>
          <p:cNvSpPr>
            <a:spLocks noChangeArrowheads="1"/>
          </p:cNvSpPr>
          <p:nvPr/>
        </p:nvSpPr>
        <p:spPr bwMode="auto">
          <a:xfrm>
            <a:off x="508000" y="1295400"/>
            <a:ext cx="6502400" cy="4191000"/>
          </a:xfrm>
          <a:prstGeom prst="rect">
            <a:avLst/>
          </a:prstGeom>
          <a:noFill/>
          <a:ln w="9525">
            <a:solidFill>
              <a:srgbClr val="009900"/>
            </a:solidFill>
            <a:miter lim="800000"/>
            <a:headEnd/>
            <a:tailEnd/>
          </a:ln>
          <a:effectLst/>
        </p:spPr>
        <p:txBody>
          <a:bodyPr tIns="137160"/>
          <a:lstStyle/>
          <a:p>
            <a:pPr indent="90488" algn="ctr">
              <a:lnSpc>
                <a:spcPct val="80000"/>
              </a:lnSpc>
              <a:spcBef>
                <a:spcPct val="20000"/>
              </a:spcBef>
              <a:buClr>
                <a:schemeClr val="hlink"/>
              </a:buClr>
              <a:buFont typeface="Wingdings" pitchFamily="2" charset="2"/>
              <a:buNone/>
            </a:pPr>
            <a:r>
              <a:rPr lang="en-US" sz="2000" b="1">
                <a:latin typeface="Times New Roman" pitchFamily="18" charset="0"/>
                <a:cs typeface="Arial" charset="0"/>
              </a:rPr>
              <a:t>Ch</a:t>
            </a:r>
            <a:r>
              <a:rPr lang="en-US" sz="2000" b="1">
                <a:latin typeface="Times New Roman" pitchFamily="18" charset="0"/>
              </a:rPr>
              <a:t>ánh cương vắn tắt của ĐCS Việt Nam</a:t>
            </a:r>
            <a:endParaRPr lang="en-US" sz="2000" b="1">
              <a:latin typeface="Times New Roman" pitchFamily="18" charset="0"/>
              <a:cs typeface="Arial" charset="0"/>
            </a:endParaRPr>
          </a:p>
          <a:p>
            <a:pPr indent="90488" algn="ctr">
              <a:lnSpc>
                <a:spcPct val="80000"/>
              </a:lnSpc>
              <a:spcBef>
                <a:spcPct val="20000"/>
              </a:spcBef>
              <a:buClr>
                <a:schemeClr val="hlink"/>
              </a:buClr>
              <a:buFont typeface="Wingdings" pitchFamily="2" charset="2"/>
              <a:buNone/>
            </a:pPr>
            <a:endParaRPr lang="en-US" sz="2000" b="1">
              <a:latin typeface="Times New Roman" pitchFamily="18" charset="0"/>
              <a:cs typeface="Arial" charset="0"/>
            </a:endParaRPr>
          </a:p>
          <a:p>
            <a:pPr indent="90488" algn="just">
              <a:lnSpc>
                <a:spcPct val="80000"/>
              </a:lnSpc>
              <a:spcBef>
                <a:spcPct val="20000"/>
              </a:spcBef>
              <a:buClr>
                <a:schemeClr val="hlink"/>
              </a:buClr>
              <a:buFont typeface="Wingdings" pitchFamily="2" charset="2"/>
              <a:buNone/>
            </a:pPr>
            <a:r>
              <a:rPr lang="en-US" sz="2000" b="1">
                <a:latin typeface="Times New Roman" pitchFamily="18" charset="0"/>
                <a:cs typeface="Arial" charset="0"/>
              </a:rPr>
              <a:t>“….n</a:t>
            </a:r>
            <a:r>
              <a:rPr lang="en-US" sz="2000" b="1">
                <a:latin typeface="Times New Roman" pitchFamily="18" charset="0"/>
              </a:rPr>
              <a:t>ên chủ trương làm tư sản dân quyền cách mạng và thổ địa cách mạng để đi tới xã hội cộng sản...</a:t>
            </a:r>
          </a:p>
          <a:p>
            <a:pPr indent="90488" algn="just">
              <a:lnSpc>
                <a:spcPct val="80000"/>
              </a:lnSpc>
              <a:spcBef>
                <a:spcPct val="20000"/>
              </a:spcBef>
              <a:buClr>
                <a:schemeClr val="hlink"/>
              </a:buClr>
              <a:buFont typeface="Wingdings" pitchFamily="2" charset="2"/>
              <a:buNone/>
            </a:pPr>
            <a:r>
              <a:rPr lang="en-US" sz="2000" b="1">
                <a:latin typeface="Times New Roman" pitchFamily="18" charset="0"/>
                <a:cs typeface="Arial" charset="0"/>
              </a:rPr>
              <a:t>B- V</a:t>
            </a:r>
            <a:r>
              <a:rPr lang="en-US" sz="2000" b="1">
                <a:latin typeface="Times New Roman" pitchFamily="18" charset="0"/>
              </a:rPr>
              <a:t>ề phương diện chính trị thì</a:t>
            </a:r>
            <a:r>
              <a:rPr lang="en-US" sz="2000" b="1">
                <a:latin typeface="Times New Roman" pitchFamily="18" charset="0"/>
                <a:cs typeface="Arial" charset="0"/>
              </a:rPr>
              <a:t>:</a:t>
            </a:r>
          </a:p>
          <a:p>
            <a:pPr indent="90488"/>
            <a:r>
              <a:rPr lang="en-US" sz="2000" b="1">
                <a:latin typeface="Times New Roman" pitchFamily="18" charset="0"/>
              </a:rPr>
              <a:t>a) Đánh đổ đế quốc chủ nghĩa Pháp và bọn phong kiến. </a:t>
            </a:r>
          </a:p>
          <a:p>
            <a:pPr indent="90488"/>
            <a:r>
              <a:rPr lang="en-US" sz="2000" b="1">
                <a:latin typeface="Times New Roman" pitchFamily="18" charset="0"/>
              </a:rPr>
              <a:t>b) Làm cho nước Nam được hoàn toàn độc lập. </a:t>
            </a:r>
          </a:p>
          <a:p>
            <a:pPr indent="90488"/>
            <a:r>
              <a:rPr lang="en-US" sz="2000" b="1">
                <a:latin typeface="Times New Roman" pitchFamily="18" charset="0"/>
              </a:rPr>
              <a:t>c) Dựng ra Chính phủ công nông binh. </a:t>
            </a:r>
          </a:p>
          <a:p>
            <a:pPr indent="90488"/>
            <a:r>
              <a:rPr lang="en-US" sz="2000" b="1">
                <a:latin typeface="Times New Roman" pitchFamily="18" charset="0"/>
              </a:rPr>
              <a:t>d) Tổ chức ra quân đội công nông.</a:t>
            </a:r>
            <a:r>
              <a:rPr lang="en-US" sz="2000">
                <a:latin typeface="Times New Roman" pitchFamily="18" charset="0"/>
              </a:rPr>
              <a:t> </a:t>
            </a:r>
            <a:endParaRPr lang="en-US" sz="2000" b="1">
              <a:latin typeface="Times New Roman" pitchFamily="18" charset="0"/>
              <a:cs typeface="Arial" charset="0"/>
            </a:endParaRPr>
          </a:p>
          <a:p>
            <a:pPr indent="90488" algn="r">
              <a:lnSpc>
                <a:spcPct val="80000"/>
              </a:lnSpc>
              <a:spcBef>
                <a:spcPct val="20000"/>
              </a:spcBef>
              <a:buClr>
                <a:schemeClr val="hlink"/>
              </a:buClr>
            </a:pPr>
            <a:r>
              <a:rPr lang="en-US" sz="2000" b="1">
                <a:latin typeface="Times New Roman" pitchFamily="18" charset="0"/>
                <a:cs typeface="Arial" charset="0"/>
              </a:rPr>
              <a:t>- </a:t>
            </a:r>
            <a:r>
              <a:rPr lang="en-US" b="1" i="1"/>
              <a:t>Văn kiện Đảng Tòan tập,tập 2 (1930),sđd,tr.2-3).</a:t>
            </a:r>
            <a:r>
              <a:rPr lang="en-US"/>
              <a:t> </a:t>
            </a:r>
          </a:p>
        </p:txBody>
      </p:sp>
      <p:pic>
        <p:nvPicPr>
          <p:cNvPr id="6" name="Picture 8" descr="CCVT"/>
          <p:cNvPicPr>
            <a:picLocks noChangeAspect="1" noChangeArrowheads="1"/>
          </p:cNvPicPr>
          <p:nvPr/>
        </p:nvPicPr>
        <p:blipFill>
          <a:blip r:embed="rId2"/>
          <a:srcRect/>
          <a:stretch>
            <a:fillRect/>
          </a:stretch>
        </p:blipFill>
        <p:spPr bwMode="auto">
          <a:xfrm>
            <a:off x="7315200" y="4038600"/>
            <a:ext cx="3945467" cy="1949450"/>
          </a:xfrm>
          <a:prstGeom prst="rect">
            <a:avLst/>
          </a:prstGeom>
          <a:ln>
            <a:noFill/>
          </a:ln>
          <a:effectLst>
            <a:outerShdw blurRad="292100" dist="139700" dir="2700000" algn="tl" rotWithShape="0">
              <a:srgbClr val="333333">
                <a:alpha val="65000"/>
              </a:srgbClr>
            </a:outerShdw>
          </a:effectLst>
        </p:spPr>
      </p:pic>
      <p:pic>
        <p:nvPicPr>
          <p:cNvPr id="7" name="Picture 9" descr="SLVT"/>
          <p:cNvPicPr>
            <a:picLocks noChangeAspect="1" noChangeArrowheads="1"/>
          </p:cNvPicPr>
          <p:nvPr/>
        </p:nvPicPr>
        <p:blipFill>
          <a:blip r:embed="rId3"/>
          <a:srcRect/>
          <a:stretch>
            <a:fillRect/>
          </a:stretch>
        </p:blipFill>
        <p:spPr bwMode="auto">
          <a:xfrm>
            <a:off x="7415561" y="1899424"/>
            <a:ext cx="3945467" cy="2287588"/>
          </a:xfrm>
          <a:prstGeom prst="rect">
            <a:avLst/>
          </a:prstGeom>
          <a:ln>
            <a:noFill/>
          </a:ln>
          <a:effectLst>
            <a:outerShdw blurRad="292100" dist="139700" dir="2700000" algn="tl" rotWithShape="0">
              <a:srgbClr val="333333">
                <a:alpha val="65000"/>
              </a:srgbClr>
            </a:outerShdw>
          </a:effectLst>
        </p:spPr>
      </p:pic>
      <p:sp>
        <p:nvSpPr>
          <p:cNvPr id="2" name="Title 1"/>
          <p:cNvSpPr>
            <a:spLocks/>
          </p:cNvSpPr>
          <p:nvPr/>
        </p:nvSpPr>
        <p:spPr bwMode="auto">
          <a:xfrm>
            <a:off x="1002553" y="147918"/>
            <a:ext cx="109728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sz="3200" b="1" err="1">
                <a:solidFill>
                  <a:srgbClr val="FF0066"/>
                </a:solidFill>
                <a:effectLst>
                  <a:outerShdw blurRad="38100" dist="38100" dir="2700000" algn="tl">
                    <a:srgbClr val="C0C0C0"/>
                  </a:outerShdw>
                </a:effectLst>
                <a:latin typeface="Times New Roman" pitchFamily="18" charset="0"/>
              </a:rPr>
              <a:t>Cương</a:t>
            </a:r>
            <a:r>
              <a:rPr lang="en-US" sz="3200" b="1">
                <a:solidFill>
                  <a:srgbClr val="FF0066"/>
                </a:solidFill>
                <a:effectLst>
                  <a:outerShdw blurRad="38100" dist="38100" dir="2700000" algn="tl">
                    <a:srgbClr val="C0C0C0"/>
                  </a:outerShdw>
                </a:effectLst>
                <a:latin typeface="Times New Roman" pitchFamily="18" charset="0"/>
              </a:rPr>
              <a:t> </a:t>
            </a:r>
            <a:r>
              <a:rPr lang="en-US" sz="3200" b="1" err="1">
                <a:solidFill>
                  <a:srgbClr val="FF0066"/>
                </a:solidFill>
                <a:effectLst>
                  <a:outerShdw blurRad="38100" dist="38100" dir="2700000" algn="tl">
                    <a:srgbClr val="C0C0C0"/>
                  </a:outerShdw>
                </a:effectLst>
                <a:latin typeface="Times New Roman" pitchFamily="18" charset="0"/>
              </a:rPr>
              <a:t>lĩnh</a:t>
            </a:r>
            <a:r>
              <a:rPr lang="en-US" sz="3200" b="1">
                <a:solidFill>
                  <a:srgbClr val="FF0066"/>
                </a:solidFill>
                <a:effectLst>
                  <a:outerShdw blurRad="38100" dist="38100" dir="2700000" algn="tl">
                    <a:srgbClr val="C0C0C0"/>
                  </a:outerShdw>
                </a:effectLst>
                <a:latin typeface="Times New Roman" pitchFamily="18" charset="0"/>
              </a:rPr>
              <a:t> </a:t>
            </a:r>
            <a:r>
              <a:rPr lang="en-US" sz="3200" b="1" err="1">
                <a:solidFill>
                  <a:srgbClr val="FF0066"/>
                </a:solidFill>
                <a:effectLst>
                  <a:outerShdw blurRad="38100" dist="38100" dir="2700000" algn="tl">
                    <a:srgbClr val="C0C0C0"/>
                  </a:outerShdw>
                </a:effectLst>
                <a:latin typeface="Times New Roman" pitchFamily="18" charset="0"/>
              </a:rPr>
              <a:t>chính</a:t>
            </a:r>
            <a:r>
              <a:rPr lang="en-US" sz="3200" b="1">
                <a:solidFill>
                  <a:srgbClr val="FF0066"/>
                </a:solidFill>
                <a:effectLst>
                  <a:outerShdw blurRad="38100" dist="38100" dir="2700000" algn="tl">
                    <a:srgbClr val="C0C0C0"/>
                  </a:outerShdw>
                </a:effectLst>
                <a:latin typeface="Times New Roman" pitchFamily="18" charset="0"/>
              </a:rPr>
              <a:t> </a:t>
            </a:r>
            <a:r>
              <a:rPr lang="en-US" sz="3200" b="1" err="1">
                <a:solidFill>
                  <a:srgbClr val="FF0066"/>
                </a:solidFill>
                <a:effectLst>
                  <a:outerShdw blurRad="38100" dist="38100" dir="2700000" algn="tl">
                    <a:srgbClr val="C0C0C0"/>
                  </a:outerShdw>
                </a:effectLst>
                <a:latin typeface="Times New Roman" pitchFamily="18" charset="0"/>
              </a:rPr>
              <a:t>trị</a:t>
            </a:r>
            <a:r>
              <a:rPr lang="en-US" sz="3200" b="1">
                <a:solidFill>
                  <a:srgbClr val="FF0066"/>
                </a:solidFill>
                <a:effectLst>
                  <a:outerShdw blurRad="38100" dist="38100" dir="2700000" algn="tl">
                    <a:srgbClr val="C0C0C0"/>
                  </a:outerShdw>
                </a:effectLst>
                <a:latin typeface="Times New Roman" pitchFamily="18" charset="0"/>
              </a:rPr>
              <a:t> </a:t>
            </a:r>
            <a:r>
              <a:rPr lang="en-US" sz="3200" b="1" err="1">
                <a:solidFill>
                  <a:srgbClr val="FF0066"/>
                </a:solidFill>
                <a:effectLst>
                  <a:outerShdw blurRad="38100" dist="38100" dir="2700000" algn="tl">
                    <a:srgbClr val="C0C0C0"/>
                  </a:outerShdw>
                </a:effectLst>
                <a:latin typeface="Times New Roman" pitchFamily="18" charset="0"/>
              </a:rPr>
              <a:t>đầu</a:t>
            </a:r>
            <a:r>
              <a:rPr lang="en-US" sz="3200" b="1">
                <a:solidFill>
                  <a:srgbClr val="FF0066"/>
                </a:solidFill>
                <a:effectLst>
                  <a:outerShdw blurRad="38100" dist="38100" dir="2700000" algn="tl">
                    <a:srgbClr val="C0C0C0"/>
                  </a:outerShdw>
                </a:effectLst>
                <a:latin typeface="Times New Roman" pitchFamily="18" charset="0"/>
              </a:rPr>
              <a:t> </a:t>
            </a:r>
            <a:r>
              <a:rPr lang="en-US" sz="3200" b="1" err="1">
                <a:solidFill>
                  <a:srgbClr val="FF0066"/>
                </a:solidFill>
                <a:effectLst>
                  <a:outerShdw blurRad="38100" dist="38100" dir="2700000" algn="tl">
                    <a:srgbClr val="C0C0C0"/>
                  </a:outerShdw>
                </a:effectLst>
                <a:latin typeface="Times New Roman" pitchFamily="18" charset="0"/>
              </a:rPr>
              <a:t>tiên</a:t>
            </a:r>
            <a:r>
              <a:rPr lang="en-US" sz="3200" b="1">
                <a:solidFill>
                  <a:srgbClr val="FF0066"/>
                </a:solidFill>
                <a:effectLst>
                  <a:outerShdw blurRad="38100" dist="38100" dir="2700000" algn="tl">
                    <a:srgbClr val="C0C0C0"/>
                  </a:outerShdw>
                </a:effectLst>
                <a:latin typeface="Times New Roman" pitchFamily="18" charset="0"/>
              </a:rPr>
              <a:t> </a:t>
            </a:r>
            <a:r>
              <a:rPr lang="en-US" sz="3200" b="1" err="1">
                <a:solidFill>
                  <a:srgbClr val="FF0066"/>
                </a:solidFill>
                <a:effectLst>
                  <a:outerShdw blurRad="38100" dist="38100" dir="2700000" algn="tl">
                    <a:srgbClr val="C0C0C0"/>
                  </a:outerShdw>
                </a:effectLst>
                <a:latin typeface="Times New Roman" pitchFamily="18" charset="0"/>
              </a:rPr>
              <a:t>của</a:t>
            </a:r>
            <a:r>
              <a:rPr lang="en-US" sz="3200" b="1">
                <a:solidFill>
                  <a:srgbClr val="FF0066"/>
                </a:solidFill>
                <a:effectLst>
                  <a:outerShdw blurRad="38100" dist="38100" dir="2700000" algn="tl">
                    <a:srgbClr val="C0C0C0"/>
                  </a:outerShdw>
                </a:effectLst>
                <a:latin typeface="Times New Roman" pitchFamily="18" charset="0"/>
              </a:rPr>
              <a:t> </a:t>
            </a:r>
            <a:r>
              <a:rPr lang="en-US" sz="3200" b="1" err="1">
                <a:solidFill>
                  <a:srgbClr val="FF0066"/>
                </a:solidFill>
                <a:effectLst>
                  <a:outerShdw blurRad="38100" dist="38100" dir="2700000" algn="tl">
                    <a:srgbClr val="C0C0C0"/>
                  </a:outerShdw>
                </a:effectLst>
                <a:latin typeface="Times New Roman" pitchFamily="18" charset="0"/>
              </a:rPr>
              <a:t>Đảng</a:t>
            </a:r>
            <a:endParaRPr lang="en-US" sz="3200" b="1">
              <a:solidFill>
                <a:srgbClr val="FF0066"/>
              </a:solidFill>
              <a:effectLst>
                <a:outerShdw blurRad="38100" dist="38100" dir="2700000" algn="tl">
                  <a:srgbClr val="C0C0C0"/>
                </a:outerShdw>
              </a:effectLst>
              <a:latin typeface="Times New Roman" pitchFamily="18" charset="0"/>
            </a:endParaRPr>
          </a:p>
        </p:txBody>
      </p:sp>
    </p:spTree>
    <p:extLst>
      <p:ext uri="{BB962C8B-B14F-4D97-AF65-F5344CB8AC3E}">
        <p14:creationId xmlns:p14="http://schemas.microsoft.com/office/powerpoint/2010/main" val="72585916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1000" fill="hold"/>
                                        <p:tgtEl>
                                          <p:spTgt spid="6"/>
                                        </p:tgtEl>
                                        <p:attrNameLst>
                                          <p:attrName>ppt_x</p:attrName>
                                        </p:attrNameLst>
                                      </p:cBhvr>
                                      <p:tavLst>
                                        <p:tav tm="0">
                                          <p:val>
                                            <p:strVal val="#ppt_x-.2"/>
                                          </p:val>
                                        </p:tav>
                                        <p:tav tm="100000">
                                          <p:val>
                                            <p:strVal val="#ppt_x"/>
                                          </p:val>
                                        </p:tav>
                                      </p:tavLst>
                                    </p:anim>
                                    <p:anim calcmode="lin" valueType="num">
                                      <p:cBhvr>
                                        <p:cTn id="8" dur="1000" fill="hold"/>
                                        <p:tgtEl>
                                          <p:spTgt spid="6"/>
                                        </p:tgtEl>
                                        <p:attrNameLst>
                                          <p:attrName>ppt_y</p:attrName>
                                        </p:attrNameLst>
                                      </p:cBhvr>
                                      <p:tavLst>
                                        <p:tav tm="0">
                                          <p:val>
                                            <p:strVal val="#ppt_y"/>
                                          </p:val>
                                        </p:tav>
                                        <p:tav tm="100000">
                                          <p:val>
                                            <p:strVal val="#ppt_y"/>
                                          </p:val>
                                        </p:tav>
                                      </p:tavLst>
                                    </p:anim>
                                    <p:animEffect transition="in" filter="wipe(right)" prLst="gradientSize: 0.1">
                                      <p:cBhvr>
                                        <p:cTn id="9" dur="1000"/>
                                        <p:tgtEl>
                                          <p:spTgt spid="6"/>
                                        </p:tgtEl>
                                      </p:cBhvr>
                                    </p:animEffect>
                                  </p:childTnLst>
                                </p:cTn>
                              </p:par>
                              <p:par>
                                <p:cTn id="10" presetID="29" presetClass="entr" presetSubtype="0" fill="hold" nodeType="with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p:cTn id="12" dur="1000" fill="hold"/>
                                        <p:tgtEl>
                                          <p:spTgt spid="7"/>
                                        </p:tgtEl>
                                        <p:attrNameLst>
                                          <p:attrName>ppt_x</p:attrName>
                                        </p:attrNameLst>
                                      </p:cBhvr>
                                      <p:tavLst>
                                        <p:tav tm="0">
                                          <p:val>
                                            <p:strVal val="#ppt_x-.2"/>
                                          </p:val>
                                        </p:tav>
                                        <p:tav tm="100000">
                                          <p:val>
                                            <p:strVal val="#ppt_x"/>
                                          </p:val>
                                        </p:tav>
                                      </p:tavLst>
                                    </p:anim>
                                    <p:anim calcmode="lin" valueType="num">
                                      <p:cBhvr>
                                        <p:cTn id="13" dur="1000" fill="hold"/>
                                        <p:tgtEl>
                                          <p:spTgt spid="7"/>
                                        </p:tgtEl>
                                        <p:attrNameLst>
                                          <p:attrName>ppt_y</p:attrName>
                                        </p:attrNameLst>
                                      </p:cBhvr>
                                      <p:tavLst>
                                        <p:tav tm="0">
                                          <p:val>
                                            <p:strVal val="#ppt_y"/>
                                          </p:val>
                                        </p:tav>
                                        <p:tav tm="100000">
                                          <p:val>
                                            <p:strVal val="#ppt_y"/>
                                          </p:val>
                                        </p:tav>
                                      </p:tavLst>
                                    </p:anim>
                                    <p:animEffect transition="in" filter="wipe(right)" prLst="gradientSize: 0.1">
                                      <p:cBhvr>
                                        <p:cTn id="14"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p:txBody>
          <a:bodyPr>
            <a:normAutofit/>
          </a:bodyPr>
          <a:lstStyle/>
          <a:p>
            <a:r>
              <a:rPr lang="en-US" err="1">
                <a:solidFill>
                  <a:srgbClr val="FF0066"/>
                </a:solidFill>
                <a:effectLst>
                  <a:outerShdw blurRad="38100" dist="38100" dir="2700000" algn="tl">
                    <a:srgbClr val="C0C0C0"/>
                  </a:outerShdw>
                </a:effectLst>
                <a:latin typeface="Times New Roman" pitchFamily="18" charset="0"/>
              </a:rPr>
              <a:t>Cương</a:t>
            </a:r>
            <a:r>
              <a:rPr lang="en-US">
                <a:solidFill>
                  <a:srgbClr val="FF0066"/>
                </a:solidFill>
                <a:effectLst>
                  <a:outerShdw blurRad="38100" dist="38100" dir="2700000" algn="tl">
                    <a:srgbClr val="C0C0C0"/>
                  </a:outerShdw>
                </a:effectLst>
                <a:latin typeface="Times New Roman" pitchFamily="18" charset="0"/>
              </a:rPr>
              <a:t> </a:t>
            </a:r>
            <a:r>
              <a:rPr lang="en-US" err="1">
                <a:solidFill>
                  <a:srgbClr val="FF0066"/>
                </a:solidFill>
                <a:effectLst>
                  <a:outerShdw blurRad="38100" dist="38100" dir="2700000" algn="tl">
                    <a:srgbClr val="C0C0C0"/>
                  </a:outerShdw>
                </a:effectLst>
                <a:latin typeface="Times New Roman" pitchFamily="18" charset="0"/>
              </a:rPr>
              <a:t>lĩnh</a:t>
            </a:r>
            <a:r>
              <a:rPr lang="en-US">
                <a:solidFill>
                  <a:srgbClr val="FF0066"/>
                </a:solidFill>
                <a:effectLst>
                  <a:outerShdw blurRad="38100" dist="38100" dir="2700000" algn="tl">
                    <a:srgbClr val="C0C0C0"/>
                  </a:outerShdw>
                </a:effectLst>
                <a:latin typeface="Times New Roman" pitchFamily="18" charset="0"/>
              </a:rPr>
              <a:t> </a:t>
            </a:r>
            <a:r>
              <a:rPr lang="en-US" err="1">
                <a:solidFill>
                  <a:srgbClr val="FF0066"/>
                </a:solidFill>
                <a:effectLst>
                  <a:outerShdw blurRad="38100" dist="38100" dir="2700000" algn="tl">
                    <a:srgbClr val="C0C0C0"/>
                  </a:outerShdw>
                </a:effectLst>
                <a:latin typeface="Times New Roman" pitchFamily="18" charset="0"/>
              </a:rPr>
              <a:t>chính</a:t>
            </a:r>
            <a:r>
              <a:rPr lang="en-US">
                <a:solidFill>
                  <a:srgbClr val="FF0066"/>
                </a:solidFill>
                <a:effectLst>
                  <a:outerShdw blurRad="38100" dist="38100" dir="2700000" algn="tl">
                    <a:srgbClr val="C0C0C0"/>
                  </a:outerShdw>
                </a:effectLst>
                <a:latin typeface="Times New Roman" pitchFamily="18" charset="0"/>
              </a:rPr>
              <a:t> </a:t>
            </a:r>
            <a:r>
              <a:rPr lang="en-US" err="1">
                <a:solidFill>
                  <a:srgbClr val="FF0066"/>
                </a:solidFill>
                <a:effectLst>
                  <a:outerShdw blurRad="38100" dist="38100" dir="2700000" algn="tl">
                    <a:srgbClr val="C0C0C0"/>
                  </a:outerShdw>
                </a:effectLst>
                <a:latin typeface="Times New Roman" pitchFamily="18" charset="0"/>
              </a:rPr>
              <a:t>trị</a:t>
            </a:r>
            <a:r>
              <a:rPr lang="en-US">
                <a:solidFill>
                  <a:srgbClr val="FF0066"/>
                </a:solidFill>
                <a:effectLst>
                  <a:outerShdw blurRad="38100" dist="38100" dir="2700000" algn="tl">
                    <a:srgbClr val="C0C0C0"/>
                  </a:outerShdw>
                </a:effectLst>
                <a:latin typeface="Times New Roman" pitchFamily="18" charset="0"/>
              </a:rPr>
              <a:t> </a:t>
            </a:r>
            <a:r>
              <a:rPr lang="en-US" err="1">
                <a:solidFill>
                  <a:srgbClr val="FF0066"/>
                </a:solidFill>
                <a:effectLst>
                  <a:outerShdw blurRad="38100" dist="38100" dir="2700000" algn="tl">
                    <a:srgbClr val="C0C0C0"/>
                  </a:outerShdw>
                </a:effectLst>
                <a:latin typeface="Times New Roman" pitchFamily="18" charset="0"/>
              </a:rPr>
              <a:t>đầu</a:t>
            </a:r>
            <a:r>
              <a:rPr lang="en-US">
                <a:solidFill>
                  <a:srgbClr val="FF0066"/>
                </a:solidFill>
                <a:effectLst>
                  <a:outerShdw blurRad="38100" dist="38100" dir="2700000" algn="tl">
                    <a:srgbClr val="C0C0C0"/>
                  </a:outerShdw>
                </a:effectLst>
                <a:latin typeface="Times New Roman" pitchFamily="18" charset="0"/>
              </a:rPr>
              <a:t> </a:t>
            </a:r>
            <a:r>
              <a:rPr lang="en-US" err="1">
                <a:solidFill>
                  <a:srgbClr val="FF0066"/>
                </a:solidFill>
                <a:effectLst>
                  <a:outerShdw blurRad="38100" dist="38100" dir="2700000" algn="tl">
                    <a:srgbClr val="C0C0C0"/>
                  </a:outerShdw>
                </a:effectLst>
                <a:latin typeface="Times New Roman" pitchFamily="18" charset="0"/>
              </a:rPr>
              <a:t>tiên</a:t>
            </a:r>
            <a:r>
              <a:rPr lang="en-US">
                <a:solidFill>
                  <a:srgbClr val="FF0066"/>
                </a:solidFill>
                <a:effectLst>
                  <a:outerShdw blurRad="38100" dist="38100" dir="2700000" algn="tl">
                    <a:srgbClr val="C0C0C0"/>
                  </a:outerShdw>
                </a:effectLst>
                <a:latin typeface="Times New Roman" pitchFamily="18" charset="0"/>
              </a:rPr>
              <a:t> </a:t>
            </a:r>
            <a:r>
              <a:rPr lang="en-US" err="1">
                <a:solidFill>
                  <a:srgbClr val="FF0066"/>
                </a:solidFill>
                <a:effectLst>
                  <a:outerShdw blurRad="38100" dist="38100" dir="2700000" algn="tl">
                    <a:srgbClr val="C0C0C0"/>
                  </a:outerShdw>
                </a:effectLst>
                <a:latin typeface="Times New Roman" pitchFamily="18" charset="0"/>
              </a:rPr>
              <a:t>của</a:t>
            </a:r>
            <a:r>
              <a:rPr lang="en-US">
                <a:solidFill>
                  <a:srgbClr val="FF0066"/>
                </a:solidFill>
                <a:effectLst>
                  <a:outerShdw blurRad="38100" dist="38100" dir="2700000" algn="tl">
                    <a:srgbClr val="C0C0C0"/>
                  </a:outerShdw>
                </a:effectLst>
                <a:latin typeface="Times New Roman" pitchFamily="18" charset="0"/>
              </a:rPr>
              <a:t> </a:t>
            </a:r>
            <a:r>
              <a:rPr lang="en-US" err="1">
                <a:solidFill>
                  <a:srgbClr val="FF0066"/>
                </a:solidFill>
                <a:effectLst>
                  <a:outerShdw blurRad="38100" dist="38100" dir="2700000" algn="tl">
                    <a:srgbClr val="C0C0C0"/>
                  </a:outerShdw>
                </a:effectLst>
                <a:latin typeface="Times New Roman" pitchFamily="18" charset="0"/>
              </a:rPr>
              <a:t>Đảng</a:t>
            </a:r>
            <a:endParaRPr lang="en-US">
              <a:solidFill>
                <a:srgbClr val="FF0066"/>
              </a:solidFill>
              <a:effectLst>
                <a:outerShdw blurRad="38100" dist="38100" dir="2700000" algn="tl">
                  <a:srgbClr val="C0C0C0"/>
                </a:outerShdw>
              </a:effectLst>
              <a:latin typeface="Times New Roman" pitchFamily="18" charset="0"/>
            </a:endParaRPr>
          </a:p>
        </p:txBody>
      </p:sp>
      <p:sp>
        <p:nvSpPr>
          <p:cNvPr id="62" name="Rectangle 37"/>
          <p:cNvSpPr>
            <a:spLocks noChangeArrowheads="1"/>
          </p:cNvSpPr>
          <p:nvPr/>
        </p:nvSpPr>
        <p:spPr bwMode="auto">
          <a:xfrm>
            <a:off x="304800" y="5105400"/>
            <a:ext cx="3352800" cy="1219200"/>
          </a:xfrm>
          <a:prstGeom prst="rect">
            <a:avLst/>
          </a:prstGeom>
          <a:noFill/>
          <a:ln w="9525">
            <a:noFill/>
            <a:miter lim="800000"/>
            <a:headEnd/>
            <a:tailEnd/>
          </a:ln>
          <a:effectLst/>
        </p:spPr>
        <p:txBody>
          <a:bodyPr wrap="none" anchor="ctr"/>
          <a:lstStyle/>
          <a:p>
            <a:pPr algn="ctr"/>
            <a:r>
              <a:rPr lang="en-US" sz="2000" b="1">
                <a:latin typeface="Times New Roman" pitchFamily="18" charset="0"/>
                <a:cs typeface="Times New Roman" pitchFamily="18" charset="0"/>
              </a:rPr>
              <a:t>Những nội dung </a:t>
            </a:r>
          </a:p>
          <a:p>
            <a:pPr algn="ctr"/>
            <a:r>
              <a:rPr lang="en-US" sz="2000" b="1">
                <a:latin typeface="Times New Roman" pitchFamily="18" charset="0"/>
                <a:cs typeface="Times New Roman" pitchFamily="18" charset="0"/>
              </a:rPr>
              <a:t>cơ bản của </a:t>
            </a:r>
          </a:p>
          <a:p>
            <a:pPr algn="ctr"/>
            <a:r>
              <a:rPr lang="en-US" sz="2000" b="1">
                <a:latin typeface="Times New Roman" pitchFamily="18" charset="0"/>
                <a:cs typeface="Times New Roman" pitchFamily="18" charset="0"/>
              </a:rPr>
              <a:t>Cương lĩnh chính trị </a:t>
            </a:r>
          </a:p>
          <a:p>
            <a:pPr algn="ctr"/>
            <a:r>
              <a:rPr lang="en-US" sz="2000" b="1">
                <a:latin typeface="Times New Roman" pitchFamily="18" charset="0"/>
                <a:cs typeface="Times New Roman" pitchFamily="18" charset="0"/>
              </a:rPr>
              <a:t>đầu tiên</a:t>
            </a:r>
          </a:p>
        </p:txBody>
      </p:sp>
      <p:sp>
        <p:nvSpPr>
          <p:cNvPr id="56" name="Oval 26" descr="co vietnam (2)"/>
          <p:cNvSpPr>
            <a:spLocks noChangeAspect="1" noChangeArrowheads="1"/>
          </p:cNvSpPr>
          <p:nvPr/>
        </p:nvSpPr>
        <p:spPr bwMode="auto">
          <a:xfrm>
            <a:off x="3124200" y="1116013"/>
            <a:ext cx="7010400" cy="5029200"/>
          </a:xfrm>
          <a:prstGeom prst="ellipse">
            <a:avLst/>
          </a:prstGeom>
          <a:blipFill dpi="0" rotWithShape="0">
            <a:blip r:embed="rId2"/>
            <a:srcRect/>
            <a:stretch>
              <a:fillRect/>
            </a:stretch>
          </a:blipFill>
          <a:ln w="38100">
            <a:solidFill>
              <a:srgbClr val="CC0000"/>
            </a:solidFill>
            <a:round/>
            <a:headEnd/>
            <a:tailEnd/>
          </a:ln>
        </p:spPr>
        <p:txBody>
          <a:bodyPr/>
          <a:lstStyle/>
          <a:p>
            <a:pPr>
              <a:defRPr/>
            </a:pPr>
            <a:endParaRPr lang="en-US" sz="1050">
              <a:latin typeface=".VnBahamasB" pitchFamily="34" charset="0"/>
              <a:cs typeface="Arial" charset="0"/>
            </a:endParaRPr>
          </a:p>
        </p:txBody>
      </p:sp>
      <p:sp>
        <p:nvSpPr>
          <p:cNvPr id="57" name="Line 27"/>
          <p:cNvSpPr>
            <a:spLocks noChangeAspect="1" noChangeShapeType="1"/>
          </p:cNvSpPr>
          <p:nvPr/>
        </p:nvSpPr>
        <p:spPr bwMode="auto">
          <a:xfrm flipV="1">
            <a:off x="4743451" y="1325564"/>
            <a:ext cx="383116" cy="204787"/>
          </a:xfrm>
          <a:prstGeom prst="line">
            <a:avLst/>
          </a:prstGeom>
          <a:noFill/>
          <a:ln w="38100">
            <a:solidFill>
              <a:srgbClr val="CC0000"/>
            </a:solidFill>
            <a:round/>
            <a:headEnd/>
            <a:tailEnd type="stealth" w="lg" len="lg"/>
          </a:ln>
        </p:spPr>
        <p:txBody>
          <a:bodyPr/>
          <a:lstStyle/>
          <a:p>
            <a:pPr>
              <a:defRPr/>
            </a:pPr>
            <a:endParaRPr lang="en-US" sz="1050">
              <a:latin typeface=".VnBahamasB" pitchFamily="34" charset="0"/>
              <a:cs typeface="Arial" charset="0"/>
            </a:endParaRPr>
          </a:p>
        </p:txBody>
      </p:sp>
      <p:sp>
        <p:nvSpPr>
          <p:cNvPr id="58" name="Line 28"/>
          <p:cNvSpPr>
            <a:spLocks noChangeAspect="1" noChangeShapeType="1"/>
          </p:cNvSpPr>
          <p:nvPr/>
        </p:nvSpPr>
        <p:spPr bwMode="auto">
          <a:xfrm>
            <a:off x="9055100" y="1825625"/>
            <a:ext cx="374651" cy="249238"/>
          </a:xfrm>
          <a:prstGeom prst="line">
            <a:avLst/>
          </a:prstGeom>
          <a:noFill/>
          <a:ln w="38100">
            <a:solidFill>
              <a:srgbClr val="CC0000"/>
            </a:solidFill>
            <a:round/>
            <a:headEnd/>
            <a:tailEnd type="stealth" w="lg" len="lg"/>
          </a:ln>
        </p:spPr>
        <p:txBody>
          <a:bodyPr/>
          <a:lstStyle/>
          <a:p>
            <a:pPr>
              <a:defRPr/>
            </a:pPr>
            <a:endParaRPr lang="en-US" sz="1050">
              <a:latin typeface=".VnBahamasB" pitchFamily="34" charset="0"/>
              <a:cs typeface="Arial" charset="0"/>
            </a:endParaRPr>
          </a:p>
        </p:txBody>
      </p:sp>
      <p:sp>
        <p:nvSpPr>
          <p:cNvPr id="59" name="Line 29"/>
          <p:cNvSpPr>
            <a:spLocks noChangeAspect="1" noChangeShapeType="1"/>
          </p:cNvSpPr>
          <p:nvPr/>
        </p:nvSpPr>
        <p:spPr bwMode="auto">
          <a:xfrm flipH="1">
            <a:off x="9560984" y="4554538"/>
            <a:ext cx="338667" cy="481012"/>
          </a:xfrm>
          <a:prstGeom prst="line">
            <a:avLst/>
          </a:prstGeom>
          <a:noFill/>
          <a:ln w="38100">
            <a:solidFill>
              <a:srgbClr val="CC0000"/>
            </a:solidFill>
            <a:round/>
            <a:headEnd/>
            <a:tailEnd type="stealth" w="lg" len="lg"/>
          </a:ln>
        </p:spPr>
        <p:txBody>
          <a:bodyPr/>
          <a:lstStyle/>
          <a:p>
            <a:pPr>
              <a:defRPr/>
            </a:pPr>
            <a:endParaRPr lang="en-US" sz="1050">
              <a:latin typeface=".VnBahamasB" pitchFamily="34" charset="0"/>
              <a:cs typeface="Arial" charset="0"/>
            </a:endParaRPr>
          </a:p>
        </p:txBody>
      </p:sp>
      <p:sp>
        <p:nvSpPr>
          <p:cNvPr id="60" name="Line 30"/>
          <p:cNvSpPr>
            <a:spLocks noChangeAspect="1" noChangeShapeType="1"/>
          </p:cNvSpPr>
          <p:nvPr/>
        </p:nvSpPr>
        <p:spPr bwMode="auto">
          <a:xfrm flipH="1" flipV="1">
            <a:off x="5708651" y="6070600"/>
            <a:ext cx="508000" cy="58738"/>
          </a:xfrm>
          <a:prstGeom prst="line">
            <a:avLst/>
          </a:prstGeom>
          <a:noFill/>
          <a:ln w="38100">
            <a:solidFill>
              <a:srgbClr val="CC0000"/>
            </a:solidFill>
            <a:round/>
            <a:headEnd/>
            <a:tailEnd type="stealth" w="lg" len="lg"/>
          </a:ln>
        </p:spPr>
        <p:txBody>
          <a:bodyPr/>
          <a:lstStyle/>
          <a:p>
            <a:pPr>
              <a:defRPr/>
            </a:pPr>
            <a:endParaRPr lang="en-US" sz="1050">
              <a:latin typeface=".VnBahamasB" pitchFamily="34" charset="0"/>
              <a:cs typeface="Arial" charset="0"/>
            </a:endParaRPr>
          </a:p>
        </p:txBody>
      </p:sp>
      <p:sp>
        <p:nvSpPr>
          <p:cNvPr id="61" name="Line 31"/>
          <p:cNvSpPr>
            <a:spLocks noChangeAspect="1" noChangeShapeType="1"/>
          </p:cNvSpPr>
          <p:nvPr/>
        </p:nvSpPr>
        <p:spPr bwMode="auto">
          <a:xfrm flipH="1" flipV="1">
            <a:off x="3136900" y="3733800"/>
            <a:ext cx="44451" cy="425450"/>
          </a:xfrm>
          <a:prstGeom prst="line">
            <a:avLst/>
          </a:prstGeom>
          <a:noFill/>
          <a:ln w="38100">
            <a:solidFill>
              <a:srgbClr val="CC0000"/>
            </a:solidFill>
            <a:round/>
            <a:headEnd/>
            <a:tailEnd type="stealth" w="lg" len="lg"/>
          </a:ln>
        </p:spPr>
        <p:txBody>
          <a:bodyPr/>
          <a:lstStyle/>
          <a:p>
            <a:pPr>
              <a:defRPr/>
            </a:pPr>
            <a:endParaRPr lang="en-US" sz="1050">
              <a:latin typeface=".VnBahamasB" pitchFamily="34" charset="0"/>
              <a:cs typeface="Arial" charset="0"/>
            </a:endParaRPr>
          </a:p>
        </p:txBody>
      </p:sp>
      <p:grpSp>
        <p:nvGrpSpPr>
          <p:cNvPr id="197646" name="Group 40"/>
          <p:cNvGrpSpPr>
            <a:grpSpLocks noChangeAspect="1"/>
          </p:cNvGrpSpPr>
          <p:nvPr/>
        </p:nvGrpSpPr>
        <p:grpSpPr bwMode="auto">
          <a:xfrm>
            <a:off x="3845985" y="1608139"/>
            <a:ext cx="5643033" cy="4003675"/>
            <a:chOff x="1344" y="836"/>
            <a:chExt cx="3466" cy="3466"/>
          </a:xfrm>
        </p:grpSpPr>
        <p:sp>
          <p:nvSpPr>
            <p:cNvPr id="48" name="Oval 41"/>
            <p:cNvSpPr>
              <a:spLocks noChangeAspect="1" noChangeArrowheads="1"/>
            </p:cNvSpPr>
            <p:nvPr/>
          </p:nvSpPr>
          <p:spPr bwMode="auto">
            <a:xfrm>
              <a:off x="1520" y="1009"/>
              <a:ext cx="3120" cy="3120"/>
            </a:xfrm>
            <a:prstGeom prst="ellipse">
              <a:avLst/>
            </a:prstGeom>
            <a:noFill/>
            <a:ln w="38100" cap="sq">
              <a:solidFill>
                <a:schemeClr val="tx1"/>
              </a:solidFill>
              <a:round/>
              <a:headEnd type="none" w="sm" len="sm"/>
              <a:tailEnd type="none" w="sm" len="sm"/>
            </a:ln>
          </p:spPr>
          <p:txBody>
            <a:bodyPr wrap="none" anchor="ctr"/>
            <a:lstStyle/>
            <a:p>
              <a:pPr>
                <a:defRPr/>
              </a:pPr>
              <a:endParaRPr lang="en-US" sz="1050">
                <a:latin typeface=".VnBahamasB" pitchFamily="34" charset="0"/>
                <a:cs typeface="Arial" charset="0"/>
              </a:endParaRPr>
            </a:p>
          </p:txBody>
        </p:sp>
        <p:sp>
          <p:nvSpPr>
            <p:cNvPr id="49" name="Oval 42"/>
            <p:cNvSpPr>
              <a:spLocks noChangeAspect="1" noChangeArrowheads="1"/>
            </p:cNvSpPr>
            <p:nvPr/>
          </p:nvSpPr>
          <p:spPr bwMode="auto">
            <a:xfrm>
              <a:off x="1344" y="836"/>
              <a:ext cx="3466" cy="3465"/>
            </a:xfrm>
            <a:prstGeom prst="ellipse">
              <a:avLst/>
            </a:prstGeom>
            <a:noFill/>
            <a:ln w="38100" cap="sq">
              <a:solidFill>
                <a:schemeClr val="tx1"/>
              </a:solidFill>
              <a:round/>
              <a:headEnd type="none" w="sm" len="sm"/>
              <a:tailEnd type="none" w="sm" len="sm"/>
            </a:ln>
          </p:spPr>
          <p:txBody>
            <a:bodyPr wrap="none" anchor="ctr"/>
            <a:lstStyle/>
            <a:p>
              <a:pPr>
                <a:defRPr/>
              </a:pPr>
              <a:endParaRPr lang="en-US" sz="1050">
                <a:latin typeface=".VnBahamasB" pitchFamily="34" charset="0"/>
                <a:cs typeface="Arial" charset="0"/>
              </a:endParaRPr>
            </a:p>
          </p:txBody>
        </p:sp>
        <p:sp>
          <p:nvSpPr>
            <p:cNvPr id="50" name="Line 43"/>
            <p:cNvSpPr>
              <a:spLocks noChangeAspect="1" noChangeShapeType="1"/>
            </p:cNvSpPr>
            <p:nvPr/>
          </p:nvSpPr>
          <p:spPr bwMode="auto">
            <a:xfrm flipV="1">
              <a:off x="1377" y="2080"/>
              <a:ext cx="35" cy="154"/>
            </a:xfrm>
            <a:prstGeom prst="line">
              <a:avLst/>
            </a:prstGeom>
            <a:noFill/>
            <a:ln w="57150" cap="sq">
              <a:solidFill>
                <a:schemeClr val="tx1"/>
              </a:solidFill>
              <a:round/>
              <a:headEnd type="none" w="sm" len="sm"/>
              <a:tailEnd type="stealth" w="lg" len="lg"/>
            </a:ln>
          </p:spPr>
          <p:txBody>
            <a:bodyPr/>
            <a:lstStyle/>
            <a:p>
              <a:pPr>
                <a:defRPr/>
              </a:pPr>
              <a:endParaRPr lang="en-US" sz="1050">
                <a:latin typeface=".VnBahamasB" pitchFamily="34" charset="0"/>
                <a:cs typeface="Arial" charset="0"/>
              </a:endParaRPr>
            </a:p>
          </p:txBody>
        </p:sp>
        <p:sp>
          <p:nvSpPr>
            <p:cNvPr id="51" name="Line 44"/>
            <p:cNvSpPr>
              <a:spLocks noChangeAspect="1" noChangeShapeType="1"/>
            </p:cNvSpPr>
            <p:nvPr/>
          </p:nvSpPr>
          <p:spPr bwMode="auto">
            <a:xfrm flipV="1">
              <a:off x="2480" y="888"/>
              <a:ext cx="152" cy="48"/>
            </a:xfrm>
            <a:prstGeom prst="line">
              <a:avLst/>
            </a:prstGeom>
            <a:noFill/>
            <a:ln w="57150" cap="sq">
              <a:solidFill>
                <a:schemeClr val="tx1"/>
              </a:solidFill>
              <a:round/>
              <a:headEnd type="none" w="sm" len="sm"/>
              <a:tailEnd type="stealth" w="lg" len="lg"/>
            </a:ln>
          </p:spPr>
          <p:txBody>
            <a:bodyPr/>
            <a:lstStyle/>
            <a:p>
              <a:pPr>
                <a:defRPr/>
              </a:pPr>
              <a:endParaRPr lang="en-US" sz="1050">
                <a:latin typeface=".VnBahamasB" pitchFamily="34" charset="0"/>
                <a:cs typeface="Arial" charset="0"/>
              </a:endParaRPr>
            </a:p>
          </p:txBody>
        </p:sp>
        <p:sp>
          <p:nvSpPr>
            <p:cNvPr id="52" name="Line 45"/>
            <p:cNvSpPr>
              <a:spLocks noChangeAspect="1" noChangeShapeType="1"/>
            </p:cNvSpPr>
            <p:nvPr/>
          </p:nvSpPr>
          <p:spPr bwMode="auto">
            <a:xfrm>
              <a:off x="4133" y="1184"/>
              <a:ext cx="131" cy="113"/>
            </a:xfrm>
            <a:prstGeom prst="line">
              <a:avLst/>
            </a:prstGeom>
            <a:noFill/>
            <a:ln w="57150" cap="sq">
              <a:solidFill>
                <a:schemeClr val="tx1"/>
              </a:solidFill>
              <a:round/>
              <a:headEnd type="none" w="sm" len="sm"/>
              <a:tailEnd type="stealth" w="lg" len="lg"/>
            </a:ln>
          </p:spPr>
          <p:txBody>
            <a:bodyPr/>
            <a:lstStyle/>
            <a:p>
              <a:pPr>
                <a:defRPr/>
              </a:pPr>
              <a:endParaRPr lang="en-US" sz="1050">
                <a:latin typeface=".VnBahamasB" pitchFamily="34" charset="0"/>
                <a:cs typeface="Arial" charset="0"/>
              </a:endParaRPr>
            </a:p>
          </p:txBody>
        </p:sp>
        <p:sp>
          <p:nvSpPr>
            <p:cNvPr id="53" name="Line 46"/>
            <p:cNvSpPr>
              <a:spLocks noChangeAspect="1" noChangeShapeType="1"/>
            </p:cNvSpPr>
            <p:nvPr/>
          </p:nvSpPr>
          <p:spPr bwMode="auto">
            <a:xfrm flipH="1">
              <a:off x="4768" y="2789"/>
              <a:ext cx="34" cy="179"/>
            </a:xfrm>
            <a:prstGeom prst="line">
              <a:avLst/>
            </a:prstGeom>
            <a:noFill/>
            <a:ln w="57150" cap="sq">
              <a:solidFill>
                <a:schemeClr val="tx1"/>
              </a:solidFill>
              <a:round/>
              <a:headEnd type="none" w="sm" len="sm"/>
              <a:tailEnd type="stealth" w="lg" len="lg"/>
            </a:ln>
          </p:spPr>
          <p:txBody>
            <a:bodyPr/>
            <a:lstStyle/>
            <a:p>
              <a:pPr>
                <a:defRPr/>
              </a:pPr>
              <a:endParaRPr lang="en-US" sz="1050">
                <a:latin typeface=".VnBahamasB" pitchFamily="34" charset="0"/>
                <a:cs typeface="Arial" charset="0"/>
              </a:endParaRPr>
            </a:p>
          </p:txBody>
        </p:sp>
        <p:sp>
          <p:nvSpPr>
            <p:cNvPr id="54" name="Line 47"/>
            <p:cNvSpPr>
              <a:spLocks noChangeAspect="1" noChangeShapeType="1"/>
            </p:cNvSpPr>
            <p:nvPr/>
          </p:nvSpPr>
          <p:spPr bwMode="auto">
            <a:xfrm flipH="1">
              <a:off x="3648" y="4155"/>
              <a:ext cx="134" cy="47"/>
            </a:xfrm>
            <a:prstGeom prst="line">
              <a:avLst/>
            </a:prstGeom>
            <a:noFill/>
            <a:ln w="57150" cap="sq">
              <a:solidFill>
                <a:schemeClr val="tx1"/>
              </a:solidFill>
              <a:round/>
              <a:headEnd type="none" w="sm" len="sm"/>
              <a:tailEnd type="stealth" w="lg" len="lg"/>
            </a:ln>
          </p:spPr>
          <p:txBody>
            <a:bodyPr/>
            <a:lstStyle/>
            <a:p>
              <a:pPr>
                <a:defRPr/>
              </a:pPr>
              <a:endParaRPr lang="en-US" sz="1050">
                <a:latin typeface=".VnBahamasB" pitchFamily="34" charset="0"/>
                <a:cs typeface="Arial" charset="0"/>
              </a:endParaRPr>
            </a:p>
          </p:txBody>
        </p:sp>
        <p:sp>
          <p:nvSpPr>
            <p:cNvPr id="55" name="Line 48"/>
            <p:cNvSpPr>
              <a:spLocks noChangeAspect="1" noChangeShapeType="1"/>
            </p:cNvSpPr>
            <p:nvPr/>
          </p:nvSpPr>
          <p:spPr bwMode="auto">
            <a:xfrm flipH="1" flipV="1">
              <a:off x="1783" y="3734"/>
              <a:ext cx="126" cy="114"/>
            </a:xfrm>
            <a:prstGeom prst="line">
              <a:avLst/>
            </a:prstGeom>
            <a:noFill/>
            <a:ln w="57150" cap="sq">
              <a:solidFill>
                <a:schemeClr val="tx1"/>
              </a:solidFill>
              <a:round/>
              <a:headEnd type="none" w="sm" len="sm"/>
              <a:tailEnd type="stealth" w="lg" len="lg"/>
            </a:ln>
          </p:spPr>
          <p:txBody>
            <a:bodyPr/>
            <a:lstStyle/>
            <a:p>
              <a:pPr>
                <a:defRPr/>
              </a:pPr>
              <a:endParaRPr lang="en-US" sz="1050">
                <a:latin typeface=".VnBahamasB" pitchFamily="34" charset="0"/>
                <a:cs typeface="Arial" charset="0"/>
              </a:endParaRPr>
            </a:p>
          </p:txBody>
        </p:sp>
      </p:grpSp>
      <p:sp>
        <p:nvSpPr>
          <p:cNvPr id="9" name="Oval 49"/>
          <p:cNvSpPr>
            <a:spLocks noChangeAspect="1" noChangeArrowheads="1"/>
          </p:cNvSpPr>
          <p:nvPr/>
        </p:nvSpPr>
        <p:spPr bwMode="auto">
          <a:xfrm>
            <a:off x="5679869" y="2910372"/>
            <a:ext cx="2047155" cy="1450584"/>
          </a:xfrm>
          <a:prstGeom prst="ellipse">
            <a:avLst/>
          </a:prstGeom>
          <a:ln>
            <a:headEnd type="none" w="sm" len="sm"/>
            <a:tailEnd type="none" w="sm" len="sm"/>
          </a:ln>
          <a:effectLst>
            <a:glow rad="101600">
              <a:schemeClr val="accent1">
                <a:satMod val="175000"/>
                <a:alpha val="40000"/>
              </a:schemeClr>
            </a:glow>
            <a:outerShdw blurRad="40000" dist="23000" dir="5400000" rotWithShape="0">
              <a:srgbClr val="000000">
                <a:alpha val="35000"/>
              </a:srgbClr>
            </a:outerShdw>
          </a:effectLst>
        </p:spPr>
        <p:style>
          <a:lnRef idx="0">
            <a:schemeClr val="accent2"/>
          </a:lnRef>
          <a:fillRef idx="1001">
            <a:schemeClr val="lt2"/>
          </a:fillRef>
          <a:effectRef idx="3">
            <a:schemeClr val="accent2"/>
          </a:effectRef>
          <a:fontRef idx="minor">
            <a:schemeClr val="lt1"/>
          </a:fontRef>
        </p:style>
        <p:txBody>
          <a:bodyPr wrap="none" anchor="ctr"/>
          <a:lstStyle/>
          <a:p>
            <a:pPr>
              <a:defRPr/>
            </a:pPr>
            <a:endParaRPr lang="en-US" sz="1050">
              <a:latin typeface=".VnBahamasB" pitchFamily="34" charset="0"/>
            </a:endParaRPr>
          </a:p>
        </p:txBody>
      </p:sp>
      <p:pic>
        <p:nvPicPr>
          <p:cNvPr id="197659" name="Oval 5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69251" y="1911351"/>
            <a:ext cx="1991783" cy="1439863"/>
          </a:xfrm>
          <a:prstGeom prst="rect">
            <a:avLst/>
          </a:prstGeom>
          <a:noFill/>
          <a:extLst>
            <a:ext uri="{909E8E84-426E-40DD-AFC4-6F175D3DCCD1}">
              <a14:hiddenFill xmlns:a14="http://schemas.microsoft.com/office/drawing/2010/main">
                <a:solidFill>
                  <a:srgbClr val="FFFFFF"/>
                </a:solidFill>
              </a14:hiddenFill>
            </a:ext>
          </a:extLst>
        </p:spPr>
      </p:pic>
      <p:sp>
        <p:nvSpPr>
          <p:cNvPr id="197660" name="Text Box 28"/>
          <p:cNvSpPr txBox="1">
            <a:spLocks noChangeArrowheads="1"/>
          </p:cNvSpPr>
          <p:nvPr/>
        </p:nvSpPr>
        <p:spPr bwMode="auto">
          <a:xfrm>
            <a:off x="8443384" y="2239964"/>
            <a:ext cx="1047749" cy="744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fontAlgn="base">
              <a:spcBef>
                <a:spcPct val="0"/>
              </a:spcBef>
              <a:spcAft>
                <a:spcPct val="0"/>
              </a:spcAft>
              <a:defRPr>
                <a:solidFill>
                  <a:schemeClr val="tx1"/>
                </a:solidFill>
                <a:latin typeface="Arial" charset="0"/>
              </a:defRPr>
            </a:lvl6pPr>
            <a:lvl7pPr marL="2971800" indent="-228600" fontAlgn="base">
              <a:spcBef>
                <a:spcPct val="0"/>
              </a:spcBef>
              <a:spcAft>
                <a:spcPct val="0"/>
              </a:spcAft>
              <a:defRPr>
                <a:solidFill>
                  <a:schemeClr val="tx1"/>
                </a:solidFill>
                <a:latin typeface="Arial" charset="0"/>
              </a:defRPr>
            </a:lvl7pPr>
            <a:lvl8pPr marL="3429000" indent="-228600" fontAlgn="base">
              <a:spcBef>
                <a:spcPct val="0"/>
              </a:spcBef>
              <a:spcAft>
                <a:spcPct val="0"/>
              </a:spcAft>
              <a:defRPr>
                <a:solidFill>
                  <a:schemeClr val="tx1"/>
                </a:solidFill>
                <a:latin typeface="Arial" charset="0"/>
              </a:defRPr>
            </a:lvl8pPr>
            <a:lvl9pPr marL="3886200" indent="-228600" fontAlgn="base">
              <a:spcBef>
                <a:spcPct val="0"/>
              </a:spcBef>
              <a:spcAft>
                <a:spcPct val="0"/>
              </a:spcAft>
              <a:defRPr>
                <a:solidFill>
                  <a:schemeClr val="tx1"/>
                </a:solidFill>
                <a:latin typeface="Arial" charset="0"/>
              </a:defRPr>
            </a:lvl9pPr>
          </a:lstStyle>
          <a:p>
            <a:endParaRPr lang="en-US" sz="1000">
              <a:solidFill>
                <a:srgbClr val="FFFFFF"/>
              </a:solidFill>
              <a:latin typeface=".VnBahamasB" pitchFamily="34" charset="0"/>
              <a:cs typeface="Arial" charset="0"/>
            </a:endParaRPr>
          </a:p>
        </p:txBody>
      </p:sp>
      <p:pic>
        <p:nvPicPr>
          <p:cNvPr id="197662" name="Oval 5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58151" y="3836989"/>
            <a:ext cx="1991783" cy="1444625"/>
          </a:xfrm>
          <a:prstGeom prst="rect">
            <a:avLst/>
          </a:prstGeom>
          <a:noFill/>
          <a:extLst>
            <a:ext uri="{909E8E84-426E-40DD-AFC4-6F175D3DCCD1}">
              <a14:hiddenFill xmlns:a14="http://schemas.microsoft.com/office/drawing/2010/main">
                <a:solidFill>
                  <a:srgbClr val="FFFFFF"/>
                </a:solidFill>
              </a14:hiddenFill>
            </a:ext>
          </a:extLst>
        </p:spPr>
      </p:pic>
      <p:sp>
        <p:nvSpPr>
          <p:cNvPr id="12" name="Oval 52"/>
          <p:cNvSpPr>
            <a:spLocks noChangeAspect="1" noChangeArrowheads="1"/>
          </p:cNvSpPr>
          <p:nvPr/>
        </p:nvSpPr>
        <p:spPr bwMode="auto">
          <a:xfrm>
            <a:off x="6034064" y="5086811"/>
            <a:ext cx="1483013" cy="1027071"/>
          </a:xfrm>
          <a:prstGeom prst="ellipse">
            <a:avLst/>
          </a:prstGeom>
          <a:ln>
            <a:headEnd type="none" w="sm" len="sm"/>
            <a:tailEnd type="none" w="sm" len="sm"/>
          </a:ln>
          <a:effectLst>
            <a:glow rad="139700">
              <a:schemeClr val="accent1">
                <a:satMod val="175000"/>
                <a:alpha val="40000"/>
              </a:schemeClr>
            </a:glow>
            <a:outerShdw blurRad="40000" dist="23000" dir="5400000" rotWithShape="0">
              <a:srgbClr val="000000">
                <a:alpha val="35000"/>
              </a:srgbClr>
            </a:outerShdw>
          </a:effectLst>
        </p:spPr>
        <p:style>
          <a:lnRef idx="0">
            <a:schemeClr val="accent2"/>
          </a:lnRef>
          <a:fillRef idx="1001">
            <a:schemeClr val="lt2"/>
          </a:fillRef>
          <a:effectRef idx="3">
            <a:schemeClr val="accent2"/>
          </a:effectRef>
          <a:fontRef idx="minor">
            <a:schemeClr val="lt1"/>
          </a:fontRef>
        </p:style>
        <p:txBody>
          <a:bodyPr wrap="none" anchor="ctr"/>
          <a:lstStyle/>
          <a:p>
            <a:pPr>
              <a:defRPr/>
            </a:pPr>
            <a:endParaRPr lang="en-US" sz="1050">
              <a:latin typeface=".VnBahamasB" pitchFamily="34" charset="0"/>
            </a:endParaRPr>
          </a:p>
        </p:txBody>
      </p:sp>
      <p:pic>
        <p:nvPicPr>
          <p:cNvPr id="197668" name="Oval 5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68651" y="3838576"/>
            <a:ext cx="1991783" cy="1438275"/>
          </a:xfrm>
          <a:prstGeom prst="rect">
            <a:avLst/>
          </a:prstGeom>
          <a:noFill/>
          <a:extLst>
            <a:ext uri="{909E8E84-426E-40DD-AFC4-6F175D3DCCD1}">
              <a14:hiddenFill xmlns:a14="http://schemas.microsoft.com/office/drawing/2010/main">
                <a:solidFill>
                  <a:srgbClr val="FFFFFF"/>
                </a:solidFill>
              </a14:hiddenFill>
            </a:ext>
          </a:extLst>
        </p:spPr>
      </p:pic>
      <p:sp>
        <p:nvSpPr>
          <p:cNvPr id="14" name="Oval 54"/>
          <p:cNvSpPr>
            <a:spLocks noChangeAspect="1" noChangeArrowheads="1"/>
          </p:cNvSpPr>
          <p:nvPr/>
        </p:nvSpPr>
        <p:spPr bwMode="auto">
          <a:xfrm>
            <a:off x="3534907" y="2033715"/>
            <a:ext cx="1483012" cy="1048398"/>
          </a:xfrm>
          <a:prstGeom prst="ellipse">
            <a:avLst/>
          </a:prstGeom>
          <a:ln>
            <a:headEnd type="none" w="sm" len="sm"/>
            <a:tailEnd type="none" w="sm" len="sm"/>
          </a:ln>
          <a:effectLst>
            <a:glow rad="139700">
              <a:schemeClr val="accent1">
                <a:satMod val="175000"/>
                <a:alpha val="40000"/>
              </a:schemeClr>
            </a:glow>
            <a:outerShdw blurRad="40000" dist="23000" dir="5400000" rotWithShape="0">
              <a:srgbClr val="000000">
                <a:alpha val="35000"/>
              </a:srgbClr>
            </a:outerShdw>
          </a:effectLst>
        </p:spPr>
        <p:style>
          <a:lnRef idx="0">
            <a:schemeClr val="accent2"/>
          </a:lnRef>
          <a:fillRef idx="1001">
            <a:schemeClr val="lt2"/>
          </a:fillRef>
          <a:effectRef idx="3">
            <a:schemeClr val="accent2"/>
          </a:effectRef>
          <a:fontRef idx="minor">
            <a:schemeClr val="lt1"/>
          </a:fontRef>
        </p:style>
        <p:txBody>
          <a:bodyPr wrap="none" anchor="ctr"/>
          <a:lstStyle/>
          <a:p>
            <a:pPr>
              <a:defRPr/>
            </a:pPr>
            <a:endParaRPr lang="en-US" sz="1050">
              <a:latin typeface=".VnBahamasB" pitchFamily="34" charset="0"/>
            </a:endParaRPr>
          </a:p>
        </p:txBody>
      </p:sp>
      <p:pic>
        <p:nvPicPr>
          <p:cNvPr id="197674" name="Oval 5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91718" y="968376"/>
            <a:ext cx="2000249" cy="1438275"/>
          </a:xfrm>
          <a:prstGeom prst="rect">
            <a:avLst/>
          </a:prstGeom>
          <a:noFill/>
          <a:extLst>
            <a:ext uri="{909E8E84-426E-40DD-AFC4-6F175D3DCCD1}">
              <a14:hiddenFill xmlns:a14="http://schemas.microsoft.com/office/drawing/2010/main">
                <a:solidFill>
                  <a:srgbClr val="FFFFFF"/>
                </a:solidFill>
              </a14:hiddenFill>
            </a:ext>
          </a:extLst>
        </p:spPr>
      </p:pic>
      <p:sp>
        <p:nvSpPr>
          <p:cNvPr id="197675" name="Text Box 43"/>
          <p:cNvSpPr txBox="1">
            <a:spLocks noChangeArrowheads="1"/>
          </p:cNvSpPr>
          <p:nvPr/>
        </p:nvSpPr>
        <p:spPr bwMode="auto">
          <a:xfrm>
            <a:off x="6172201" y="1296988"/>
            <a:ext cx="1047751" cy="74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fontAlgn="base">
              <a:spcBef>
                <a:spcPct val="0"/>
              </a:spcBef>
              <a:spcAft>
                <a:spcPct val="0"/>
              </a:spcAft>
              <a:defRPr>
                <a:solidFill>
                  <a:schemeClr val="tx1"/>
                </a:solidFill>
                <a:latin typeface="Arial" charset="0"/>
              </a:defRPr>
            </a:lvl6pPr>
            <a:lvl7pPr marL="2971800" indent="-228600" fontAlgn="base">
              <a:spcBef>
                <a:spcPct val="0"/>
              </a:spcBef>
              <a:spcAft>
                <a:spcPct val="0"/>
              </a:spcAft>
              <a:defRPr>
                <a:solidFill>
                  <a:schemeClr val="tx1"/>
                </a:solidFill>
                <a:latin typeface="Arial" charset="0"/>
              </a:defRPr>
            </a:lvl7pPr>
            <a:lvl8pPr marL="3429000" indent="-228600" fontAlgn="base">
              <a:spcBef>
                <a:spcPct val="0"/>
              </a:spcBef>
              <a:spcAft>
                <a:spcPct val="0"/>
              </a:spcAft>
              <a:defRPr>
                <a:solidFill>
                  <a:schemeClr val="tx1"/>
                </a:solidFill>
                <a:latin typeface="Arial" charset="0"/>
              </a:defRPr>
            </a:lvl8pPr>
            <a:lvl9pPr marL="3886200" indent="-228600" fontAlgn="base">
              <a:spcBef>
                <a:spcPct val="0"/>
              </a:spcBef>
              <a:spcAft>
                <a:spcPct val="0"/>
              </a:spcAft>
              <a:defRPr>
                <a:solidFill>
                  <a:schemeClr val="tx1"/>
                </a:solidFill>
                <a:latin typeface="Arial" charset="0"/>
              </a:defRPr>
            </a:lvl9pPr>
          </a:lstStyle>
          <a:p>
            <a:endParaRPr lang="en-US" sz="1000">
              <a:solidFill>
                <a:srgbClr val="FFFFFF"/>
              </a:solidFill>
              <a:latin typeface=".VnBahamasB" pitchFamily="34" charset="0"/>
              <a:cs typeface="Arial" charset="0"/>
            </a:endParaRPr>
          </a:p>
        </p:txBody>
      </p:sp>
      <p:sp>
        <p:nvSpPr>
          <p:cNvPr id="197676" name="WordArt 56"/>
          <p:cNvSpPr>
            <a:spLocks noChangeAspect="1" noChangeArrowheads="1" noChangeShapeType="1" noTextEdit="1"/>
          </p:cNvSpPr>
          <p:nvPr/>
        </p:nvSpPr>
        <p:spPr bwMode="auto">
          <a:xfrm>
            <a:off x="6034618" y="3167064"/>
            <a:ext cx="1418167" cy="993775"/>
          </a:xfrm>
          <a:prstGeom prst="rect">
            <a:avLst/>
          </a:prstGeom>
          <a:extLst>
            <a:ext uri="{91240B29-F687-4F45-9708-019B960494DF}">
              <a14:hiddenLine xmlns:a14="http://schemas.microsoft.com/office/drawing/2010/main" w="12700" cap="sq">
                <a:solidFill>
                  <a:srgbClr val="000000"/>
                </a:solidFill>
                <a:round/>
                <a:headEnd type="none" w="sm" len="sm"/>
                <a:tailEnd type="none" w="sm" len="sm"/>
              </a14:hiddenLine>
            </a:ext>
          </a:extLst>
        </p:spPr>
        <p:txBody>
          <a:bodyPr wrap="none" fromWordArt="1">
            <a:prstTxWarp prst="textPlain">
              <a:avLst>
                <a:gd name="adj" fmla="val 50000"/>
              </a:avLst>
            </a:prstTxWarp>
          </a:bodyPr>
          <a:lstStyle/>
          <a:p>
            <a:pPr algn="ctr"/>
            <a:r>
              <a:rPr lang="vi-VN" sz="1400" kern="10">
                <a:gradFill rotWithShape="1">
                  <a:gsLst>
                    <a:gs pos="0">
                      <a:srgbClr val="000082"/>
                    </a:gs>
                    <a:gs pos="13000">
                      <a:srgbClr val="0047FF"/>
                    </a:gs>
                    <a:gs pos="28000">
                      <a:srgbClr val="000082"/>
                    </a:gs>
                    <a:gs pos="42999">
                      <a:srgbClr val="0047FF"/>
                    </a:gs>
                    <a:gs pos="58000">
                      <a:srgbClr val="000082"/>
                    </a:gs>
                    <a:gs pos="72000">
                      <a:srgbClr val="0047FF"/>
                    </a:gs>
                    <a:gs pos="87000">
                      <a:srgbClr val="000082"/>
                    </a:gs>
                    <a:gs pos="100000">
                      <a:srgbClr val="0047FF"/>
                    </a:gs>
                  </a:gsLst>
                  <a:lin ang="2700000" scaled="1"/>
                </a:gradFill>
                <a:effectLst>
                  <a:prstShdw prst="shdw17" dist="17961" dir="2700000">
                    <a:srgbClr val="00004E"/>
                  </a:prstShdw>
                </a:effectLst>
                <a:latin typeface="Times New Roman"/>
                <a:cs typeface="Times New Roman"/>
              </a:rPr>
              <a:t>Cương</a:t>
            </a:r>
          </a:p>
          <a:p>
            <a:pPr algn="ctr"/>
            <a:r>
              <a:rPr lang="vi-VN" sz="1400" kern="10">
                <a:gradFill rotWithShape="1">
                  <a:gsLst>
                    <a:gs pos="0">
                      <a:srgbClr val="000082"/>
                    </a:gs>
                    <a:gs pos="13000">
                      <a:srgbClr val="0047FF"/>
                    </a:gs>
                    <a:gs pos="28000">
                      <a:srgbClr val="000082"/>
                    </a:gs>
                    <a:gs pos="42999">
                      <a:srgbClr val="0047FF"/>
                    </a:gs>
                    <a:gs pos="58000">
                      <a:srgbClr val="000082"/>
                    </a:gs>
                    <a:gs pos="72000">
                      <a:srgbClr val="0047FF"/>
                    </a:gs>
                    <a:gs pos="87000">
                      <a:srgbClr val="000082"/>
                    </a:gs>
                    <a:gs pos="100000">
                      <a:srgbClr val="0047FF"/>
                    </a:gs>
                  </a:gsLst>
                  <a:lin ang="2700000" scaled="1"/>
                </a:gradFill>
                <a:effectLst>
                  <a:prstShdw prst="shdw17" dist="17961" dir="2700000">
                    <a:srgbClr val="00004E"/>
                  </a:prstShdw>
                </a:effectLst>
                <a:latin typeface="Times New Roman"/>
                <a:cs typeface="Times New Roman"/>
              </a:rPr>
              <a:t>lĩnh</a:t>
            </a:r>
          </a:p>
          <a:p>
            <a:pPr algn="ctr"/>
            <a:r>
              <a:rPr lang="vi-VN" sz="1400" kern="10">
                <a:gradFill rotWithShape="1">
                  <a:gsLst>
                    <a:gs pos="0">
                      <a:srgbClr val="000082"/>
                    </a:gs>
                    <a:gs pos="13000">
                      <a:srgbClr val="0047FF"/>
                    </a:gs>
                    <a:gs pos="28000">
                      <a:srgbClr val="000082"/>
                    </a:gs>
                    <a:gs pos="42999">
                      <a:srgbClr val="0047FF"/>
                    </a:gs>
                    <a:gs pos="58000">
                      <a:srgbClr val="000082"/>
                    </a:gs>
                    <a:gs pos="72000">
                      <a:srgbClr val="0047FF"/>
                    </a:gs>
                    <a:gs pos="87000">
                      <a:srgbClr val="000082"/>
                    </a:gs>
                    <a:gs pos="100000">
                      <a:srgbClr val="0047FF"/>
                    </a:gs>
                  </a:gsLst>
                  <a:lin ang="2700000" scaled="1"/>
                </a:gradFill>
                <a:effectLst>
                  <a:prstShdw prst="shdw17" dist="17961" dir="2700000">
                    <a:srgbClr val="00004E"/>
                  </a:prstShdw>
                </a:effectLst>
                <a:latin typeface="Times New Roman"/>
                <a:cs typeface="Times New Roman"/>
              </a:rPr>
              <a:t>tháng</a:t>
            </a:r>
          </a:p>
          <a:p>
            <a:pPr algn="ctr"/>
            <a:r>
              <a:rPr lang="vi-VN" sz="1400" kern="10">
                <a:gradFill rotWithShape="1">
                  <a:gsLst>
                    <a:gs pos="0">
                      <a:srgbClr val="000082"/>
                    </a:gs>
                    <a:gs pos="13000">
                      <a:srgbClr val="0047FF"/>
                    </a:gs>
                    <a:gs pos="28000">
                      <a:srgbClr val="000082"/>
                    </a:gs>
                    <a:gs pos="42999">
                      <a:srgbClr val="0047FF"/>
                    </a:gs>
                    <a:gs pos="58000">
                      <a:srgbClr val="000082"/>
                    </a:gs>
                    <a:gs pos="72000">
                      <a:srgbClr val="0047FF"/>
                    </a:gs>
                    <a:gs pos="87000">
                      <a:srgbClr val="000082"/>
                    </a:gs>
                    <a:gs pos="100000">
                      <a:srgbClr val="0047FF"/>
                    </a:gs>
                  </a:gsLst>
                  <a:lin ang="2700000" scaled="1"/>
                </a:gradFill>
                <a:effectLst>
                  <a:prstShdw prst="shdw17" dist="17961" dir="2700000">
                    <a:srgbClr val="00004E"/>
                  </a:prstShdw>
                </a:effectLst>
                <a:latin typeface="Times New Roman"/>
                <a:cs typeface="Times New Roman"/>
              </a:rPr>
              <a:t>hai</a:t>
            </a:r>
            <a:endParaRPr lang="en-US" sz="1400" kern="10">
              <a:gradFill rotWithShape="1">
                <a:gsLst>
                  <a:gs pos="0">
                    <a:srgbClr val="000082"/>
                  </a:gs>
                  <a:gs pos="13000">
                    <a:srgbClr val="0047FF"/>
                  </a:gs>
                  <a:gs pos="28000">
                    <a:srgbClr val="000082"/>
                  </a:gs>
                  <a:gs pos="42999">
                    <a:srgbClr val="0047FF"/>
                  </a:gs>
                  <a:gs pos="58000">
                    <a:srgbClr val="000082"/>
                  </a:gs>
                  <a:gs pos="72000">
                    <a:srgbClr val="0047FF"/>
                  </a:gs>
                  <a:gs pos="87000">
                    <a:srgbClr val="000082"/>
                  </a:gs>
                  <a:gs pos="100000">
                    <a:srgbClr val="0047FF"/>
                  </a:gs>
                </a:gsLst>
                <a:lin ang="2700000" scaled="1"/>
              </a:gradFill>
              <a:effectLst>
                <a:prstShdw prst="shdw17" dist="17961" dir="2700000">
                  <a:srgbClr val="00004E"/>
                </a:prstShdw>
              </a:effectLst>
              <a:latin typeface="Times New Roman"/>
              <a:cs typeface="Times New Roman"/>
            </a:endParaRPr>
          </a:p>
        </p:txBody>
      </p:sp>
      <p:sp>
        <p:nvSpPr>
          <p:cNvPr id="197677" name="WordArt 57"/>
          <p:cNvSpPr>
            <a:spLocks noChangeAspect="1" noChangeArrowheads="1" noChangeShapeType="1" noTextEdit="1"/>
          </p:cNvSpPr>
          <p:nvPr/>
        </p:nvSpPr>
        <p:spPr bwMode="auto">
          <a:xfrm>
            <a:off x="6284385" y="1425576"/>
            <a:ext cx="865716" cy="485775"/>
          </a:xfrm>
          <a:prstGeom prst="rect">
            <a:avLst/>
          </a:prstGeom>
          <a:extLst>
            <a:ext uri="{91240B29-F687-4F45-9708-019B960494DF}">
              <a14:hiddenLine xmlns:a14="http://schemas.microsoft.com/office/drawing/2010/main" w="12700" cap="sq">
                <a:solidFill>
                  <a:srgbClr val="000000"/>
                </a:solidFill>
                <a:round/>
                <a:headEnd type="none" w="sm" len="sm"/>
                <a:tailEnd type="none" w="sm" len="sm"/>
              </a14:hiddenLine>
            </a:ext>
          </a:extLst>
        </p:spPr>
        <p:txBody>
          <a:bodyPr wrap="none" fromWordArt="1">
            <a:prstTxWarp prst="textPlain">
              <a:avLst>
                <a:gd name="adj" fmla="val 50000"/>
              </a:avLst>
            </a:prstTxWarp>
          </a:bodyPr>
          <a:lstStyle/>
          <a:p>
            <a:pPr algn="ctr"/>
            <a:r>
              <a:rPr lang="en-US" sz="1400" kern="10">
                <a:gradFill rotWithShape="1">
                  <a:gsLst>
                    <a:gs pos="0">
                      <a:srgbClr val="000082"/>
                    </a:gs>
                    <a:gs pos="13000">
                      <a:srgbClr val="0047FF"/>
                    </a:gs>
                    <a:gs pos="28000">
                      <a:srgbClr val="000082"/>
                    </a:gs>
                    <a:gs pos="42999">
                      <a:srgbClr val="0047FF"/>
                    </a:gs>
                    <a:gs pos="58000">
                      <a:srgbClr val="000082"/>
                    </a:gs>
                    <a:gs pos="72000">
                      <a:srgbClr val="0047FF"/>
                    </a:gs>
                    <a:gs pos="87000">
                      <a:srgbClr val="000082"/>
                    </a:gs>
                    <a:gs pos="100000">
                      <a:srgbClr val="0047FF"/>
                    </a:gs>
                  </a:gsLst>
                  <a:lin ang="2700000" scaled="1"/>
                </a:gradFill>
                <a:effectLst>
                  <a:prstShdw prst="shdw17" dist="17961" dir="2700000">
                    <a:srgbClr val="00004E"/>
                  </a:prstShdw>
                </a:effectLst>
                <a:latin typeface="Times New Roman"/>
                <a:cs typeface="Times New Roman"/>
              </a:rPr>
              <a:t>Mục</a:t>
            </a:r>
          </a:p>
          <a:p>
            <a:pPr algn="ctr"/>
            <a:r>
              <a:rPr lang="en-US" sz="1400" kern="10">
                <a:gradFill rotWithShape="1">
                  <a:gsLst>
                    <a:gs pos="0">
                      <a:srgbClr val="000082"/>
                    </a:gs>
                    <a:gs pos="13000">
                      <a:srgbClr val="0047FF"/>
                    </a:gs>
                    <a:gs pos="28000">
                      <a:srgbClr val="000082"/>
                    </a:gs>
                    <a:gs pos="42999">
                      <a:srgbClr val="0047FF"/>
                    </a:gs>
                    <a:gs pos="58000">
                      <a:srgbClr val="000082"/>
                    </a:gs>
                    <a:gs pos="72000">
                      <a:srgbClr val="0047FF"/>
                    </a:gs>
                    <a:gs pos="87000">
                      <a:srgbClr val="000082"/>
                    </a:gs>
                    <a:gs pos="100000">
                      <a:srgbClr val="0047FF"/>
                    </a:gs>
                  </a:gsLst>
                  <a:lin ang="2700000" scaled="1"/>
                </a:gradFill>
                <a:effectLst>
                  <a:prstShdw prst="shdw17" dist="17961" dir="2700000">
                    <a:srgbClr val="00004E"/>
                  </a:prstShdw>
                </a:effectLst>
                <a:latin typeface="Times New Roman"/>
                <a:cs typeface="Times New Roman"/>
              </a:rPr>
              <a:t>tiêu</a:t>
            </a:r>
          </a:p>
        </p:txBody>
      </p:sp>
      <p:sp>
        <p:nvSpPr>
          <p:cNvPr id="197678" name="WordArt 58"/>
          <p:cNvSpPr>
            <a:spLocks noChangeAspect="1" noChangeArrowheads="1" noChangeShapeType="1" noTextEdit="1"/>
          </p:cNvSpPr>
          <p:nvPr/>
        </p:nvSpPr>
        <p:spPr bwMode="auto">
          <a:xfrm>
            <a:off x="8434918" y="2373314"/>
            <a:ext cx="1094316" cy="473075"/>
          </a:xfrm>
          <a:prstGeom prst="rect">
            <a:avLst/>
          </a:prstGeom>
          <a:extLst>
            <a:ext uri="{91240B29-F687-4F45-9708-019B960494DF}">
              <a14:hiddenLine xmlns:a14="http://schemas.microsoft.com/office/drawing/2010/main" w="12700" cap="sq">
                <a:solidFill>
                  <a:srgbClr val="000000"/>
                </a:solidFill>
                <a:round/>
                <a:headEnd type="none" w="sm" len="sm"/>
                <a:tailEnd type="none" w="sm" len="sm"/>
              </a14:hiddenLine>
            </a:ext>
          </a:extLst>
        </p:spPr>
        <p:txBody>
          <a:bodyPr wrap="none" fromWordArt="1">
            <a:prstTxWarp prst="textPlain">
              <a:avLst>
                <a:gd name="adj" fmla="val 50000"/>
              </a:avLst>
            </a:prstTxWarp>
          </a:bodyPr>
          <a:lstStyle/>
          <a:p>
            <a:pPr algn="ctr"/>
            <a:r>
              <a:rPr lang="en-US" sz="1400" kern="10">
                <a:gradFill rotWithShape="1">
                  <a:gsLst>
                    <a:gs pos="0">
                      <a:srgbClr val="000082"/>
                    </a:gs>
                    <a:gs pos="13000">
                      <a:srgbClr val="0047FF"/>
                    </a:gs>
                    <a:gs pos="28000">
                      <a:srgbClr val="000082"/>
                    </a:gs>
                    <a:gs pos="42999">
                      <a:srgbClr val="0047FF"/>
                    </a:gs>
                    <a:gs pos="58000">
                      <a:srgbClr val="000082"/>
                    </a:gs>
                    <a:gs pos="72000">
                      <a:srgbClr val="0047FF"/>
                    </a:gs>
                    <a:gs pos="87000">
                      <a:srgbClr val="000082"/>
                    </a:gs>
                    <a:gs pos="100000">
                      <a:srgbClr val="0047FF"/>
                    </a:gs>
                  </a:gsLst>
                  <a:lin ang="2700000" scaled="1"/>
                </a:gradFill>
                <a:effectLst>
                  <a:prstShdw prst="shdw17" dist="17961" dir="2700000">
                    <a:srgbClr val="00004E"/>
                  </a:prstShdw>
                </a:effectLst>
                <a:latin typeface="Times New Roman"/>
                <a:cs typeface="Times New Roman"/>
              </a:rPr>
              <a:t>Nhiệm</a:t>
            </a:r>
          </a:p>
          <a:p>
            <a:pPr algn="ctr"/>
            <a:r>
              <a:rPr lang="en-US" sz="1400" kern="10">
                <a:gradFill rotWithShape="1">
                  <a:gsLst>
                    <a:gs pos="0">
                      <a:srgbClr val="000082"/>
                    </a:gs>
                    <a:gs pos="13000">
                      <a:srgbClr val="0047FF"/>
                    </a:gs>
                    <a:gs pos="28000">
                      <a:srgbClr val="000082"/>
                    </a:gs>
                    <a:gs pos="42999">
                      <a:srgbClr val="0047FF"/>
                    </a:gs>
                    <a:gs pos="58000">
                      <a:srgbClr val="000082"/>
                    </a:gs>
                    <a:gs pos="72000">
                      <a:srgbClr val="0047FF"/>
                    </a:gs>
                    <a:gs pos="87000">
                      <a:srgbClr val="000082"/>
                    </a:gs>
                    <a:gs pos="100000">
                      <a:srgbClr val="0047FF"/>
                    </a:gs>
                  </a:gsLst>
                  <a:lin ang="2700000" scaled="1"/>
                </a:gradFill>
                <a:effectLst>
                  <a:prstShdw prst="shdw17" dist="17961" dir="2700000">
                    <a:srgbClr val="00004E"/>
                  </a:prstShdw>
                </a:effectLst>
                <a:latin typeface="Times New Roman"/>
                <a:cs typeface="Times New Roman"/>
              </a:rPr>
              <a:t>vụ</a:t>
            </a:r>
          </a:p>
        </p:txBody>
      </p:sp>
      <p:sp>
        <p:nvSpPr>
          <p:cNvPr id="197679" name="WordArt 59"/>
          <p:cNvSpPr>
            <a:spLocks noChangeAspect="1" noChangeArrowheads="1" noChangeShapeType="1" noTextEdit="1"/>
          </p:cNvSpPr>
          <p:nvPr/>
        </p:nvSpPr>
        <p:spPr bwMode="auto">
          <a:xfrm>
            <a:off x="8663518" y="4292600"/>
            <a:ext cx="916516" cy="463550"/>
          </a:xfrm>
          <a:prstGeom prst="rect">
            <a:avLst/>
          </a:prstGeom>
          <a:extLst>
            <a:ext uri="{91240B29-F687-4F45-9708-019B960494DF}">
              <a14:hiddenLine xmlns:a14="http://schemas.microsoft.com/office/drawing/2010/main" w="12700" cap="sq">
                <a:solidFill>
                  <a:srgbClr val="000000"/>
                </a:solidFill>
                <a:round/>
                <a:headEnd type="none" w="sm" len="sm"/>
                <a:tailEnd type="none" w="sm" len="sm"/>
              </a14:hiddenLine>
            </a:ext>
          </a:extLst>
        </p:spPr>
        <p:txBody>
          <a:bodyPr wrap="none" fromWordArt="1">
            <a:prstTxWarp prst="textPlain">
              <a:avLst>
                <a:gd name="adj" fmla="val 50000"/>
              </a:avLst>
            </a:prstTxWarp>
          </a:bodyPr>
          <a:lstStyle/>
          <a:p>
            <a:pPr algn="ctr"/>
            <a:r>
              <a:rPr lang="vi-VN" sz="1400" kern="10">
                <a:gradFill rotWithShape="1">
                  <a:gsLst>
                    <a:gs pos="0">
                      <a:srgbClr val="000082"/>
                    </a:gs>
                    <a:gs pos="13000">
                      <a:srgbClr val="0047FF"/>
                    </a:gs>
                    <a:gs pos="28000">
                      <a:srgbClr val="000082"/>
                    </a:gs>
                    <a:gs pos="42999">
                      <a:srgbClr val="0047FF"/>
                    </a:gs>
                    <a:gs pos="58000">
                      <a:srgbClr val="000082"/>
                    </a:gs>
                    <a:gs pos="72000">
                      <a:srgbClr val="0047FF"/>
                    </a:gs>
                    <a:gs pos="87000">
                      <a:srgbClr val="000082"/>
                    </a:gs>
                    <a:gs pos="100000">
                      <a:srgbClr val="0047FF"/>
                    </a:gs>
                  </a:gsLst>
                  <a:lin ang="2700000" scaled="1"/>
                </a:gradFill>
                <a:effectLst>
                  <a:prstShdw prst="shdw17" dist="17961" dir="2700000">
                    <a:srgbClr val="00004E"/>
                  </a:prstShdw>
                </a:effectLst>
                <a:latin typeface="Times New Roman"/>
                <a:cs typeface="Times New Roman"/>
              </a:rPr>
              <a:t>Lực</a:t>
            </a:r>
          </a:p>
          <a:p>
            <a:pPr algn="ctr"/>
            <a:r>
              <a:rPr lang="vi-VN" sz="1400" kern="10">
                <a:gradFill rotWithShape="1">
                  <a:gsLst>
                    <a:gs pos="0">
                      <a:srgbClr val="000082"/>
                    </a:gs>
                    <a:gs pos="13000">
                      <a:srgbClr val="0047FF"/>
                    </a:gs>
                    <a:gs pos="28000">
                      <a:srgbClr val="000082"/>
                    </a:gs>
                    <a:gs pos="42999">
                      <a:srgbClr val="0047FF"/>
                    </a:gs>
                    <a:gs pos="58000">
                      <a:srgbClr val="000082"/>
                    </a:gs>
                    <a:gs pos="72000">
                      <a:srgbClr val="0047FF"/>
                    </a:gs>
                    <a:gs pos="87000">
                      <a:srgbClr val="000082"/>
                    </a:gs>
                    <a:gs pos="100000">
                      <a:srgbClr val="0047FF"/>
                    </a:gs>
                  </a:gsLst>
                  <a:lin ang="2700000" scaled="1"/>
                </a:gradFill>
                <a:effectLst>
                  <a:prstShdw prst="shdw17" dist="17961" dir="2700000">
                    <a:srgbClr val="00004E"/>
                  </a:prstShdw>
                </a:effectLst>
                <a:latin typeface="Times New Roman"/>
                <a:cs typeface="Times New Roman"/>
              </a:rPr>
              <a:t>lượng</a:t>
            </a:r>
            <a:endParaRPr lang="en-US" sz="1400" kern="10">
              <a:gradFill rotWithShape="1">
                <a:gsLst>
                  <a:gs pos="0">
                    <a:srgbClr val="000082"/>
                  </a:gs>
                  <a:gs pos="13000">
                    <a:srgbClr val="0047FF"/>
                  </a:gs>
                  <a:gs pos="28000">
                    <a:srgbClr val="000082"/>
                  </a:gs>
                  <a:gs pos="42999">
                    <a:srgbClr val="0047FF"/>
                  </a:gs>
                  <a:gs pos="58000">
                    <a:srgbClr val="000082"/>
                  </a:gs>
                  <a:gs pos="72000">
                    <a:srgbClr val="0047FF"/>
                  </a:gs>
                  <a:gs pos="87000">
                    <a:srgbClr val="000082"/>
                  </a:gs>
                  <a:gs pos="100000">
                    <a:srgbClr val="0047FF"/>
                  </a:gs>
                </a:gsLst>
                <a:lin ang="2700000" scaled="1"/>
              </a:gradFill>
              <a:effectLst>
                <a:prstShdw prst="shdw17" dist="17961" dir="2700000">
                  <a:srgbClr val="00004E"/>
                </a:prstShdw>
              </a:effectLst>
              <a:latin typeface="Times New Roman"/>
              <a:cs typeface="Times New Roman"/>
            </a:endParaRPr>
          </a:p>
        </p:txBody>
      </p:sp>
      <p:sp>
        <p:nvSpPr>
          <p:cNvPr id="197680" name="WordArt 60"/>
          <p:cNvSpPr>
            <a:spLocks noChangeAspect="1" noChangeArrowheads="1" noChangeShapeType="1" noTextEdit="1"/>
          </p:cNvSpPr>
          <p:nvPr/>
        </p:nvSpPr>
        <p:spPr bwMode="auto">
          <a:xfrm>
            <a:off x="6358467" y="5375275"/>
            <a:ext cx="920751" cy="439738"/>
          </a:xfrm>
          <a:prstGeom prst="rect">
            <a:avLst/>
          </a:prstGeom>
          <a:extLst>
            <a:ext uri="{91240B29-F687-4F45-9708-019B960494DF}">
              <a14:hiddenLine xmlns:a14="http://schemas.microsoft.com/office/drawing/2010/main" w="12700" cap="sq">
                <a:solidFill>
                  <a:srgbClr val="000000"/>
                </a:solidFill>
                <a:round/>
                <a:headEnd type="none" w="sm" len="sm"/>
                <a:tailEnd type="none" w="sm" len="sm"/>
              </a14:hiddenLine>
            </a:ext>
          </a:extLst>
        </p:spPr>
        <p:txBody>
          <a:bodyPr wrap="none" fromWordArt="1">
            <a:prstTxWarp prst="textPlain">
              <a:avLst>
                <a:gd name="adj" fmla="val 50000"/>
              </a:avLst>
            </a:prstTxWarp>
          </a:bodyPr>
          <a:lstStyle/>
          <a:p>
            <a:pPr algn="ctr"/>
            <a:r>
              <a:rPr lang="vi-VN" sz="1400" kern="10">
                <a:gradFill rotWithShape="1">
                  <a:gsLst>
                    <a:gs pos="0">
                      <a:srgbClr val="000082"/>
                    </a:gs>
                    <a:gs pos="13000">
                      <a:srgbClr val="0047FF"/>
                    </a:gs>
                    <a:gs pos="28000">
                      <a:srgbClr val="000082"/>
                    </a:gs>
                    <a:gs pos="42999">
                      <a:srgbClr val="0047FF"/>
                    </a:gs>
                    <a:gs pos="58000">
                      <a:srgbClr val="000082"/>
                    </a:gs>
                    <a:gs pos="72000">
                      <a:srgbClr val="0047FF"/>
                    </a:gs>
                    <a:gs pos="87000">
                      <a:srgbClr val="000082"/>
                    </a:gs>
                    <a:gs pos="100000">
                      <a:srgbClr val="0047FF"/>
                    </a:gs>
                  </a:gsLst>
                  <a:lin ang="2700000" scaled="1"/>
                </a:gradFill>
                <a:effectLst>
                  <a:prstShdw prst="shdw17" dist="17961" dir="2700000">
                    <a:srgbClr val="00004E"/>
                  </a:prstShdw>
                </a:effectLst>
                <a:latin typeface="Times New Roman"/>
                <a:cs typeface="Times New Roman"/>
              </a:rPr>
              <a:t>Lãnh</a:t>
            </a:r>
          </a:p>
          <a:p>
            <a:pPr algn="ctr"/>
            <a:r>
              <a:rPr lang="vi-VN" sz="1400" kern="10">
                <a:gradFill rotWithShape="1">
                  <a:gsLst>
                    <a:gs pos="0">
                      <a:srgbClr val="000082"/>
                    </a:gs>
                    <a:gs pos="13000">
                      <a:srgbClr val="0047FF"/>
                    </a:gs>
                    <a:gs pos="28000">
                      <a:srgbClr val="000082"/>
                    </a:gs>
                    <a:gs pos="42999">
                      <a:srgbClr val="0047FF"/>
                    </a:gs>
                    <a:gs pos="58000">
                      <a:srgbClr val="000082"/>
                    </a:gs>
                    <a:gs pos="72000">
                      <a:srgbClr val="0047FF"/>
                    </a:gs>
                    <a:gs pos="87000">
                      <a:srgbClr val="000082"/>
                    </a:gs>
                    <a:gs pos="100000">
                      <a:srgbClr val="0047FF"/>
                    </a:gs>
                  </a:gsLst>
                  <a:lin ang="2700000" scaled="1"/>
                </a:gradFill>
                <a:effectLst>
                  <a:prstShdw prst="shdw17" dist="17961" dir="2700000">
                    <a:srgbClr val="00004E"/>
                  </a:prstShdw>
                </a:effectLst>
                <a:latin typeface="Times New Roman"/>
                <a:cs typeface="Times New Roman"/>
              </a:rPr>
              <a:t>đạo</a:t>
            </a:r>
            <a:endParaRPr lang="en-US" sz="1400" kern="10">
              <a:gradFill rotWithShape="1">
                <a:gsLst>
                  <a:gs pos="0">
                    <a:srgbClr val="000082"/>
                  </a:gs>
                  <a:gs pos="13000">
                    <a:srgbClr val="0047FF"/>
                  </a:gs>
                  <a:gs pos="28000">
                    <a:srgbClr val="000082"/>
                  </a:gs>
                  <a:gs pos="42999">
                    <a:srgbClr val="0047FF"/>
                  </a:gs>
                  <a:gs pos="58000">
                    <a:srgbClr val="000082"/>
                  </a:gs>
                  <a:gs pos="72000">
                    <a:srgbClr val="0047FF"/>
                  </a:gs>
                  <a:gs pos="87000">
                    <a:srgbClr val="000082"/>
                  </a:gs>
                  <a:gs pos="100000">
                    <a:srgbClr val="0047FF"/>
                  </a:gs>
                </a:gsLst>
                <a:lin ang="2700000" scaled="1"/>
              </a:gradFill>
              <a:effectLst>
                <a:prstShdw prst="shdw17" dist="17961" dir="2700000">
                  <a:srgbClr val="00004E"/>
                </a:prstShdw>
              </a:effectLst>
              <a:latin typeface="Times New Roman"/>
              <a:cs typeface="Times New Roman"/>
            </a:endParaRPr>
          </a:p>
        </p:txBody>
      </p:sp>
      <p:sp>
        <p:nvSpPr>
          <p:cNvPr id="197681" name="WordArt 61"/>
          <p:cNvSpPr>
            <a:spLocks noChangeAspect="1" noChangeArrowheads="1" noChangeShapeType="1" noTextEdit="1"/>
          </p:cNvSpPr>
          <p:nvPr/>
        </p:nvSpPr>
        <p:spPr bwMode="auto">
          <a:xfrm>
            <a:off x="3657600" y="4343400"/>
            <a:ext cx="1094317" cy="463550"/>
          </a:xfrm>
          <a:prstGeom prst="rect">
            <a:avLst/>
          </a:prstGeom>
          <a:extLst>
            <a:ext uri="{91240B29-F687-4F45-9708-019B960494DF}">
              <a14:hiddenLine xmlns:a14="http://schemas.microsoft.com/office/drawing/2010/main" w="12700" cap="sq">
                <a:solidFill>
                  <a:srgbClr val="000000"/>
                </a:solidFill>
                <a:round/>
                <a:headEnd type="none" w="sm" len="sm"/>
                <a:tailEnd type="none" w="sm" len="sm"/>
              </a14:hiddenLine>
            </a:ext>
          </a:extLst>
        </p:spPr>
        <p:txBody>
          <a:bodyPr wrap="none" fromWordArt="1">
            <a:prstTxWarp prst="textPlain">
              <a:avLst>
                <a:gd name="adj" fmla="val 50000"/>
              </a:avLst>
            </a:prstTxWarp>
          </a:bodyPr>
          <a:lstStyle/>
          <a:p>
            <a:pPr algn="ctr"/>
            <a:r>
              <a:rPr lang="vi-VN" sz="1400" kern="10">
                <a:gradFill rotWithShape="1">
                  <a:gsLst>
                    <a:gs pos="0">
                      <a:srgbClr val="000082"/>
                    </a:gs>
                    <a:gs pos="13000">
                      <a:srgbClr val="0047FF"/>
                    </a:gs>
                    <a:gs pos="28000">
                      <a:srgbClr val="000082"/>
                    </a:gs>
                    <a:gs pos="42999">
                      <a:srgbClr val="0047FF"/>
                    </a:gs>
                    <a:gs pos="58000">
                      <a:srgbClr val="000082"/>
                    </a:gs>
                    <a:gs pos="72000">
                      <a:srgbClr val="0047FF"/>
                    </a:gs>
                    <a:gs pos="87000">
                      <a:srgbClr val="000082"/>
                    </a:gs>
                    <a:gs pos="100000">
                      <a:srgbClr val="0047FF"/>
                    </a:gs>
                  </a:gsLst>
                  <a:lin ang="2700000" scaled="1"/>
                </a:gradFill>
                <a:effectLst>
                  <a:prstShdw prst="shdw17" dist="17961" dir="2700000">
                    <a:srgbClr val="00004E"/>
                  </a:prstShdw>
                </a:effectLst>
                <a:latin typeface="Times New Roman"/>
                <a:cs typeface="Times New Roman"/>
              </a:rPr>
              <a:t>Phương</a:t>
            </a:r>
          </a:p>
          <a:p>
            <a:pPr algn="ctr"/>
            <a:r>
              <a:rPr lang="vi-VN" sz="1400" kern="10">
                <a:gradFill rotWithShape="1">
                  <a:gsLst>
                    <a:gs pos="0">
                      <a:srgbClr val="000082"/>
                    </a:gs>
                    <a:gs pos="13000">
                      <a:srgbClr val="0047FF"/>
                    </a:gs>
                    <a:gs pos="28000">
                      <a:srgbClr val="000082"/>
                    </a:gs>
                    <a:gs pos="42999">
                      <a:srgbClr val="0047FF"/>
                    </a:gs>
                    <a:gs pos="58000">
                      <a:srgbClr val="000082"/>
                    </a:gs>
                    <a:gs pos="72000">
                      <a:srgbClr val="0047FF"/>
                    </a:gs>
                    <a:gs pos="87000">
                      <a:srgbClr val="000082"/>
                    </a:gs>
                    <a:gs pos="100000">
                      <a:srgbClr val="0047FF"/>
                    </a:gs>
                  </a:gsLst>
                  <a:lin ang="2700000" scaled="1"/>
                </a:gradFill>
                <a:effectLst>
                  <a:prstShdw prst="shdw17" dist="17961" dir="2700000">
                    <a:srgbClr val="00004E"/>
                  </a:prstShdw>
                </a:effectLst>
                <a:latin typeface="Times New Roman"/>
                <a:cs typeface="Times New Roman"/>
              </a:rPr>
              <a:t>hướng</a:t>
            </a:r>
            <a:endParaRPr lang="en-US" sz="1400" kern="10">
              <a:gradFill rotWithShape="1">
                <a:gsLst>
                  <a:gs pos="0">
                    <a:srgbClr val="000082"/>
                  </a:gs>
                  <a:gs pos="13000">
                    <a:srgbClr val="0047FF"/>
                  </a:gs>
                  <a:gs pos="28000">
                    <a:srgbClr val="000082"/>
                  </a:gs>
                  <a:gs pos="42999">
                    <a:srgbClr val="0047FF"/>
                  </a:gs>
                  <a:gs pos="58000">
                    <a:srgbClr val="000082"/>
                  </a:gs>
                  <a:gs pos="72000">
                    <a:srgbClr val="0047FF"/>
                  </a:gs>
                  <a:gs pos="87000">
                    <a:srgbClr val="000082"/>
                  </a:gs>
                  <a:gs pos="100000">
                    <a:srgbClr val="0047FF"/>
                  </a:gs>
                </a:gsLst>
                <a:lin ang="2700000" scaled="1"/>
              </a:gradFill>
              <a:effectLst>
                <a:prstShdw prst="shdw17" dist="17961" dir="2700000">
                  <a:srgbClr val="00004E"/>
                </a:prstShdw>
              </a:effectLst>
              <a:latin typeface="Times New Roman"/>
              <a:cs typeface="Times New Roman"/>
            </a:endParaRPr>
          </a:p>
        </p:txBody>
      </p:sp>
      <p:sp>
        <p:nvSpPr>
          <p:cNvPr id="197682" name="WordArt 62"/>
          <p:cNvSpPr>
            <a:spLocks noChangeAspect="1" noChangeArrowheads="1" noChangeShapeType="1" noTextEdit="1"/>
          </p:cNvSpPr>
          <p:nvPr/>
        </p:nvSpPr>
        <p:spPr bwMode="auto">
          <a:xfrm>
            <a:off x="3723217" y="2368551"/>
            <a:ext cx="1132416" cy="436563"/>
          </a:xfrm>
          <a:prstGeom prst="rect">
            <a:avLst/>
          </a:prstGeom>
          <a:extLst>
            <a:ext uri="{91240B29-F687-4F45-9708-019B960494DF}">
              <a14:hiddenLine xmlns:a14="http://schemas.microsoft.com/office/drawing/2010/main" w="12700" cap="sq">
                <a:solidFill>
                  <a:srgbClr val="000000"/>
                </a:solidFill>
                <a:round/>
                <a:headEnd type="none" w="sm" len="sm"/>
                <a:tailEnd type="none" w="sm" len="sm"/>
              </a14:hiddenLine>
            </a:ext>
          </a:extLst>
        </p:spPr>
        <p:txBody>
          <a:bodyPr wrap="none" fromWordArt="1">
            <a:prstTxWarp prst="textPlain">
              <a:avLst>
                <a:gd name="adj" fmla="val 50000"/>
              </a:avLst>
            </a:prstTxWarp>
          </a:bodyPr>
          <a:lstStyle/>
          <a:p>
            <a:pPr algn="ctr"/>
            <a:r>
              <a:rPr lang="en-US" sz="1400" kern="10">
                <a:gradFill rotWithShape="1">
                  <a:gsLst>
                    <a:gs pos="0">
                      <a:srgbClr val="000082"/>
                    </a:gs>
                    <a:gs pos="13000">
                      <a:srgbClr val="0047FF"/>
                    </a:gs>
                    <a:gs pos="28000">
                      <a:srgbClr val="000082"/>
                    </a:gs>
                    <a:gs pos="42999">
                      <a:srgbClr val="0047FF"/>
                    </a:gs>
                    <a:gs pos="58000">
                      <a:srgbClr val="000082"/>
                    </a:gs>
                    <a:gs pos="72000">
                      <a:srgbClr val="0047FF"/>
                    </a:gs>
                    <a:gs pos="87000">
                      <a:srgbClr val="000082"/>
                    </a:gs>
                    <a:gs pos="100000">
                      <a:srgbClr val="0047FF"/>
                    </a:gs>
                  </a:gsLst>
                  <a:lin ang="2700000" scaled="1"/>
                </a:gradFill>
                <a:effectLst>
                  <a:prstShdw prst="shdw17" dist="17961" dir="2700000">
                    <a:srgbClr val="00004E"/>
                  </a:prstShdw>
                </a:effectLst>
                <a:latin typeface="Times New Roman"/>
                <a:cs typeface="Times New Roman"/>
              </a:rPr>
              <a:t>Quan hệ</a:t>
            </a:r>
          </a:p>
          <a:p>
            <a:pPr algn="ctr"/>
            <a:r>
              <a:rPr lang="en-US" sz="1400" kern="10">
                <a:gradFill rotWithShape="1">
                  <a:gsLst>
                    <a:gs pos="0">
                      <a:srgbClr val="000082"/>
                    </a:gs>
                    <a:gs pos="13000">
                      <a:srgbClr val="0047FF"/>
                    </a:gs>
                    <a:gs pos="28000">
                      <a:srgbClr val="000082"/>
                    </a:gs>
                    <a:gs pos="42999">
                      <a:srgbClr val="0047FF"/>
                    </a:gs>
                    <a:gs pos="58000">
                      <a:srgbClr val="000082"/>
                    </a:gs>
                    <a:gs pos="72000">
                      <a:srgbClr val="0047FF"/>
                    </a:gs>
                    <a:gs pos="87000">
                      <a:srgbClr val="000082"/>
                    </a:gs>
                    <a:gs pos="100000">
                      <a:srgbClr val="0047FF"/>
                    </a:gs>
                  </a:gsLst>
                  <a:lin ang="2700000" scaled="1"/>
                </a:gradFill>
                <a:effectLst>
                  <a:prstShdw prst="shdw17" dist="17961" dir="2700000">
                    <a:srgbClr val="00004E"/>
                  </a:prstShdw>
                </a:effectLst>
                <a:latin typeface="Times New Roman"/>
                <a:cs typeface="Times New Roman"/>
              </a:rPr>
              <a:t>quốc tế</a:t>
            </a:r>
          </a:p>
        </p:txBody>
      </p:sp>
      <p:grpSp>
        <p:nvGrpSpPr>
          <p:cNvPr id="197683" name="Group 63"/>
          <p:cNvGrpSpPr>
            <a:grpSpLocks noChangeAspect="1"/>
          </p:cNvGrpSpPr>
          <p:nvPr/>
        </p:nvGrpSpPr>
        <p:grpSpPr bwMode="auto">
          <a:xfrm>
            <a:off x="4830233" y="2298700"/>
            <a:ext cx="3649133" cy="2679700"/>
            <a:chOff x="1950" y="1433"/>
            <a:chExt cx="2242" cy="2320"/>
          </a:xfrm>
        </p:grpSpPr>
        <p:grpSp>
          <p:nvGrpSpPr>
            <p:cNvPr id="197684" name="Group 64"/>
            <p:cNvGrpSpPr>
              <a:grpSpLocks noChangeAspect="1"/>
            </p:cNvGrpSpPr>
            <p:nvPr/>
          </p:nvGrpSpPr>
          <p:grpSpPr bwMode="auto">
            <a:xfrm>
              <a:off x="3696" y="2696"/>
              <a:ext cx="400" cy="616"/>
              <a:chOff x="3696" y="2696"/>
              <a:chExt cx="400" cy="616"/>
            </a:xfrm>
          </p:grpSpPr>
          <p:sp>
            <p:nvSpPr>
              <p:cNvPr id="46" name="Line 65"/>
              <p:cNvSpPr>
                <a:spLocks noChangeAspect="1" noChangeShapeType="1"/>
              </p:cNvSpPr>
              <p:nvPr/>
            </p:nvSpPr>
            <p:spPr bwMode="auto">
              <a:xfrm rot="3356531" flipV="1">
                <a:off x="3712" y="2793"/>
                <a:ext cx="480" cy="284"/>
              </a:xfrm>
              <a:prstGeom prst="line">
                <a:avLst/>
              </a:prstGeom>
              <a:noFill/>
              <a:ln w="38100" cap="sq">
                <a:solidFill>
                  <a:schemeClr val="tx1"/>
                </a:solidFill>
                <a:round/>
                <a:headEnd type="none" w="sm" len="sm"/>
                <a:tailEnd type="stealth" w="lg" len="lg"/>
              </a:ln>
            </p:spPr>
            <p:txBody>
              <a:bodyPr/>
              <a:lstStyle/>
              <a:p>
                <a:pPr>
                  <a:defRPr/>
                </a:pPr>
                <a:endParaRPr lang="en-US" sz="1050">
                  <a:latin typeface=".VnBahamasB" pitchFamily="34" charset="0"/>
                  <a:cs typeface="Arial" charset="0"/>
                </a:endParaRPr>
              </a:p>
            </p:txBody>
          </p:sp>
          <p:sp>
            <p:nvSpPr>
              <p:cNvPr id="47" name="Line 66"/>
              <p:cNvSpPr>
                <a:spLocks noChangeAspect="1" noChangeShapeType="1"/>
              </p:cNvSpPr>
              <p:nvPr/>
            </p:nvSpPr>
            <p:spPr bwMode="auto">
              <a:xfrm rot="3356531" flipV="1">
                <a:off x="3606" y="2932"/>
                <a:ext cx="480" cy="284"/>
              </a:xfrm>
              <a:prstGeom prst="line">
                <a:avLst/>
              </a:prstGeom>
              <a:noFill/>
              <a:ln w="38100" cap="sq">
                <a:solidFill>
                  <a:schemeClr val="tx1"/>
                </a:solidFill>
                <a:round/>
                <a:headEnd type="stealth" w="lg" len="lg"/>
                <a:tailEnd type="none" w="lg" len="lg"/>
              </a:ln>
            </p:spPr>
            <p:txBody>
              <a:bodyPr/>
              <a:lstStyle/>
              <a:p>
                <a:pPr>
                  <a:defRPr/>
                </a:pPr>
                <a:endParaRPr lang="en-US" sz="1050">
                  <a:latin typeface=".VnBahamasB" pitchFamily="34" charset="0"/>
                  <a:cs typeface="Arial" charset="0"/>
                </a:endParaRPr>
              </a:p>
            </p:txBody>
          </p:sp>
        </p:grpSp>
        <p:grpSp>
          <p:nvGrpSpPr>
            <p:cNvPr id="197687" name="Group 67"/>
            <p:cNvGrpSpPr>
              <a:grpSpLocks noChangeAspect="1"/>
            </p:cNvGrpSpPr>
            <p:nvPr/>
          </p:nvGrpSpPr>
          <p:grpSpPr bwMode="auto">
            <a:xfrm rot="-3350748">
              <a:off x="3684" y="1812"/>
              <a:ext cx="400" cy="616"/>
              <a:chOff x="3696" y="2696"/>
              <a:chExt cx="400" cy="616"/>
            </a:xfrm>
          </p:grpSpPr>
          <p:sp>
            <p:nvSpPr>
              <p:cNvPr id="44" name="Line 68"/>
              <p:cNvSpPr>
                <a:spLocks noChangeAspect="1" noChangeShapeType="1"/>
              </p:cNvSpPr>
              <p:nvPr/>
            </p:nvSpPr>
            <p:spPr bwMode="auto">
              <a:xfrm rot="3356531" flipV="1">
                <a:off x="3711" y="2789"/>
                <a:ext cx="485" cy="286"/>
              </a:xfrm>
              <a:prstGeom prst="line">
                <a:avLst/>
              </a:prstGeom>
              <a:noFill/>
              <a:ln w="38100" cap="sq">
                <a:solidFill>
                  <a:schemeClr val="tx1"/>
                </a:solidFill>
                <a:round/>
                <a:headEnd type="none" w="sm" len="sm"/>
                <a:tailEnd type="stealth" w="lg" len="lg"/>
              </a:ln>
            </p:spPr>
            <p:txBody>
              <a:bodyPr/>
              <a:lstStyle/>
              <a:p>
                <a:pPr>
                  <a:defRPr/>
                </a:pPr>
                <a:endParaRPr lang="en-US" sz="1050">
                  <a:latin typeface=".VnBahamasB" pitchFamily="34" charset="0"/>
                  <a:cs typeface="Arial" charset="0"/>
                </a:endParaRPr>
              </a:p>
            </p:txBody>
          </p:sp>
          <p:sp>
            <p:nvSpPr>
              <p:cNvPr id="45" name="Line 69"/>
              <p:cNvSpPr>
                <a:spLocks noChangeAspect="1" noChangeShapeType="1"/>
              </p:cNvSpPr>
              <p:nvPr/>
            </p:nvSpPr>
            <p:spPr bwMode="auto">
              <a:xfrm rot="3356531" flipV="1">
                <a:off x="3600" y="2924"/>
                <a:ext cx="481" cy="287"/>
              </a:xfrm>
              <a:prstGeom prst="line">
                <a:avLst/>
              </a:prstGeom>
              <a:noFill/>
              <a:ln w="38100" cap="sq">
                <a:solidFill>
                  <a:schemeClr val="tx1"/>
                </a:solidFill>
                <a:round/>
                <a:headEnd type="stealth" w="lg" len="lg"/>
                <a:tailEnd type="none" w="lg" len="lg"/>
              </a:ln>
            </p:spPr>
            <p:txBody>
              <a:bodyPr/>
              <a:lstStyle/>
              <a:p>
                <a:pPr>
                  <a:defRPr/>
                </a:pPr>
                <a:endParaRPr lang="en-US" sz="1050">
                  <a:latin typeface=".VnBahamasB" pitchFamily="34" charset="0"/>
                  <a:cs typeface="Arial" charset="0"/>
                </a:endParaRPr>
              </a:p>
            </p:txBody>
          </p:sp>
        </p:grpSp>
        <p:grpSp>
          <p:nvGrpSpPr>
            <p:cNvPr id="197690" name="Group 70"/>
            <p:cNvGrpSpPr>
              <a:grpSpLocks noChangeAspect="1"/>
            </p:cNvGrpSpPr>
            <p:nvPr/>
          </p:nvGrpSpPr>
          <p:grpSpPr bwMode="auto">
            <a:xfrm rot="-6713162">
              <a:off x="2908" y="1354"/>
              <a:ext cx="457" cy="616"/>
              <a:chOff x="3696" y="2696"/>
              <a:chExt cx="400" cy="616"/>
            </a:xfrm>
          </p:grpSpPr>
          <p:sp>
            <p:nvSpPr>
              <p:cNvPr id="42" name="Line 71"/>
              <p:cNvSpPr>
                <a:spLocks noChangeAspect="1" noChangeShapeType="1"/>
              </p:cNvSpPr>
              <p:nvPr/>
            </p:nvSpPr>
            <p:spPr bwMode="auto">
              <a:xfrm rot="3356531" flipV="1">
                <a:off x="3721" y="2799"/>
                <a:ext cx="485" cy="290"/>
              </a:xfrm>
              <a:prstGeom prst="line">
                <a:avLst/>
              </a:prstGeom>
              <a:noFill/>
              <a:ln w="38100" cap="sq">
                <a:solidFill>
                  <a:schemeClr val="tx1"/>
                </a:solidFill>
                <a:round/>
                <a:headEnd type="none" w="sm" len="sm"/>
                <a:tailEnd type="stealth" w="lg" len="lg"/>
              </a:ln>
            </p:spPr>
            <p:txBody>
              <a:bodyPr/>
              <a:lstStyle/>
              <a:p>
                <a:pPr>
                  <a:defRPr/>
                </a:pPr>
                <a:endParaRPr lang="en-US" sz="1050">
                  <a:latin typeface=".VnBahamasB" pitchFamily="34" charset="0"/>
                  <a:cs typeface="Arial" charset="0"/>
                </a:endParaRPr>
              </a:p>
            </p:txBody>
          </p:sp>
          <p:sp>
            <p:nvSpPr>
              <p:cNvPr id="43" name="Line 72"/>
              <p:cNvSpPr>
                <a:spLocks noChangeAspect="1" noChangeShapeType="1"/>
              </p:cNvSpPr>
              <p:nvPr/>
            </p:nvSpPr>
            <p:spPr bwMode="auto">
              <a:xfrm rot="3356531" flipV="1">
                <a:off x="3607" y="2929"/>
                <a:ext cx="485" cy="291"/>
              </a:xfrm>
              <a:prstGeom prst="line">
                <a:avLst/>
              </a:prstGeom>
              <a:noFill/>
              <a:ln w="38100" cap="sq">
                <a:solidFill>
                  <a:schemeClr val="tx1"/>
                </a:solidFill>
                <a:round/>
                <a:headEnd type="stealth" w="lg" len="lg"/>
                <a:tailEnd type="none" w="lg" len="lg"/>
              </a:ln>
            </p:spPr>
            <p:txBody>
              <a:bodyPr/>
              <a:lstStyle/>
              <a:p>
                <a:pPr>
                  <a:defRPr/>
                </a:pPr>
                <a:endParaRPr lang="en-US" sz="1050">
                  <a:latin typeface=".VnBahamasB" pitchFamily="34" charset="0"/>
                  <a:cs typeface="Arial" charset="0"/>
                </a:endParaRPr>
              </a:p>
            </p:txBody>
          </p:sp>
        </p:grpSp>
        <p:grpSp>
          <p:nvGrpSpPr>
            <p:cNvPr id="197693" name="Group 73"/>
            <p:cNvGrpSpPr>
              <a:grpSpLocks noChangeAspect="1"/>
            </p:cNvGrpSpPr>
            <p:nvPr/>
          </p:nvGrpSpPr>
          <p:grpSpPr bwMode="auto">
            <a:xfrm rot="-10245431">
              <a:off x="2022" y="1780"/>
              <a:ext cx="481" cy="616"/>
              <a:chOff x="3696" y="2696"/>
              <a:chExt cx="400" cy="616"/>
            </a:xfrm>
          </p:grpSpPr>
          <p:sp>
            <p:nvSpPr>
              <p:cNvPr id="40" name="Line 74"/>
              <p:cNvSpPr>
                <a:spLocks noChangeAspect="1" noChangeShapeType="1"/>
              </p:cNvSpPr>
              <p:nvPr/>
            </p:nvSpPr>
            <p:spPr bwMode="auto">
              <a:xfrm rot="3356531" flipV="1">
                <a:off x="3717" y="2790"/>
                <a:ext cx="481" cy="292"/>
              </a:xfrm>
              <a:prstGeom prst="line">
                <a:avLst/>
              </a:prstGeom>
              <a:noFill/>
              <a:ln w="38100" cap="sq">
                <a:solidFill>
                  <a:schemeClr val="tx1"/>
                </a:solidFill>
                <a:round/>
                <a:headEnd type="none" w="sm" len="sm"/>
                <a:tailEnd type="stealth" w="lg" len="lg"/>
              </a:ln>
            </p:spPr>
            <p:txBody>
              <a:bodyPr/>
              <a:lstStyle/>
              <a:p>
                <a:pPr>
                  <a:defRPr/>
                </a:pPr>
                <a:endParaRPr lang="en-US" sz="1050">
                  <a:latin typeface=".VnBahamasB" pitchFamily="34" charset="0"/>
                  <a:cs typeface="Arial" charset="0"/>
                </a:endParaRPr>
              </a:p>
            </p:txBody>
          </p:sp>
          <p:sp>
            <p:nvSpPr>
              <p:cNvPr id="41" name="Line 75"/>
              <p:cNvSpPr>
                <a:spLocks noChangeAspect="1" noChangeShapeType="1"/>
              </p:cNvSpPr>
              <p:nvPr/>
            </p:nvSpPr>
            <p:spPr bwMode="auto">
              <a:xfrm rot="3356531" flipV="1">
                <a:off x="3608" y="2924"/>
                <a:ext cx="488" cy="291"/>
              </a:xfrm>
              <a:prstGeom prst="line">
                <a:avLst/>
              </a:prstGeom>
              <a:noFill/>
              <a:ln w="38100" cap="sq">
                <a:solidFill>
                  <a:schemeClr val="tx1"/>
                </a:solidFill>
                <a:round/>
                <a:headEnd type="stealth" w="lg" len="lg"/>
                <a:tailEnd type="none" w="lg" len="lg"/>
              </a:ln>
            </p:spPr>
            <p:txBody>
              <a:bodyPr/>
              <a:lstStyle/>
              <a:p>
                <a:pPr>
                  <a:defRPr/>
                </a:pPr>
                <a:endParaRPr lang="en-US" sz="1050">
                  <a:latin typeface=".VnBahamasB" pitchFamily="34" charset="0"/>
                  <a:cs typeface="Arial" charset="0"/>
                </a:endParaRPr>
              </a:p>
            </p:txBody>
          </p:sp>
        </p:grpSp>
        <p:grpSp>
          <p:nvGrpSpPr>
            <p:cNvPr id="197696" name="Group 76"/>
            <p:cNvGrpSpPr>
              <a:grpSpLocks noChangeAspect="1"/>
            </p:cNvGrpSpPr>
            <p:nvPr/>
          </p:nvGrpSpPr>
          <p:grpSpPr bwMode="auto">
            <a:xfrm rot="7889117">
              <a:off x="2017" y="2743"/>
              <a:ext cx="481" cy="616"/>
              <a:chOff x="3696" y="2696"/>
              <a:chExt cx="400" cy="616"/>
            </a:xfrm>
          </p:grpSpPr>
          <p:sp>
            <p:nvSpPr>
              <p:cNvPr id="38" name="Line 77"/>
              <p:cNvSpPr>
                <a:spLocks noChangeAspect="1" noChangeShapeType="1"/>
              </p:cNvSpPr>
              <p:nvPr/>
            </p:nvSpPr>
            <p:spPr bwMode="auto">
              <a:xfrm rot="3356531" flipV="1">
                <a:off x="3713" y="2801"/>
                <a:ext cx="484" cy="286"/>
              </a:xfrm>
              <a:prstGeom prst="line">
                <a:avLst/>
              </a:prstGeom>
              <a:noFill/>
              <a:ln w="38100" cap="sq">
                <a:solidFill>
                  <a:schemeClr val="tx1"/>
                </a:solidFill>
                <a:round/>
                <a:headEnd type="none" w="sm" len="sm"/>
                <a:tailEnd type="stealth" w="lg" len="lg"/>
              </a:ln>
            </p:spPr>
            <p:txBody>
              <a:bodyPr/>
              <a:lstStyle/>
              <a:p>
                <a:pPr>
                  <a:defRPr/>
                </a:pPr>
                <a:endParaRPr lang="en-US" sz="1050">
                  <a:latin typeface=".VnBahamasB" pitchFamily="34" charset="0"/>
                  <a:cs typeface="Arial" charset="0"/>
                </a:endParaRPr>
              </a:p>
            </p:txBody>
          </p:sp>
          <p:sp>
            <p:nvSpPr>
              <p:cNvPr id="39" name="Line 78"/>
              <p:cNvSpPr>
                <a:spLocks noChangeAspect="1" noChangeShapeType="1"/>
              </p:cNvSpPr>
              <p:nvPr/>
            </p:nvSpPr>
            <p:spPr bwMode="auto">
              <a:xfrm rot="3356531" flipV="1">
                <a:off x="3592" y="2941"/>
                <a:ext cx="486" cy="289"/>
              </a:xfrm>
              <a:prstGeom prst="line">
                <a:avLst/>
              </a:prstGeom>
              <a:noFill/>
              <a:ln w="38100" cap="sq">
                <a:solidFill>
                  <a:schemeClr val="tx1"/>
                </a:solidFill>
                <a:round/>
                <a:headEnd type="stealth" w="lg" len="lg"/>
                <a:tailEnd type="none" w="lg" len="lg"/>
              </a:ln>
            </p:spPr>
            <p:txBody>
              <a:bodyPr/>
              <a:lstStyle/>
              <a:p>
                <a:pPr>
                  <a:defRPr/>
                </a:pPr>
                <a:endParaRPr lang="en-US" sz="1050">
                  <a:latin typeface=".VnBahamasB" pitchFamily="34" charset="0"/>
                  <a:cs typeface="Arial" charset="0"/>
                </a:endParaRPr>
              </a:p>
            </p:txBody>
          </p:sp>
        </p:grpSp>
        <p:grpSp>
          <p:nvGrpSpPr>
            <p:cNvPr id="197699" name="Group 79"/>
            <p:cNvGrpSpPr>
              <a:grpSpLocks noChangeAspect="1"/>
            </p:cNvGrpSpPr>
            <p:nvPr/>
          </p:nvGrpSpPr>
          <p:grpSpPr bwMode="auto">
            <a:xfrm rot="4097988">
              <a:off x="2903" y="3205"/>
              <a:ext cx="481" cy="616"/>
              <a:chOff x="3696" y="2696"/>
              <a:chExt cx="400" cy="616"/>
            </a:xfrm>
          </p:grpSpPr>
          <p:sp>
            <p:nvSpPr>
              <p:cNvPr id="36" name="Line 80"/>
              <p:cNvSpPr>
                <a:spLocks noChangeAspect="1" noChangeShapeType="1"/>
              </p:cNvSpPr>
              <p:nvPr/>
            </p:nvSpPr>
            <p:spPr bwMode="auto">
              <a:xfrm rot="3356531" flipV="1">
                <a:off x="3711" y="2785"/>
                <a:ext cx="481" cy="288"/>
              </a:xfrm>
              <a:prstGeom prst="line">
                <a:avLst/>
              </a:prstGeom>
              <a:noFill/>
              <a:ln w="38100" cap="sq">
                <a:solidFill>
                  <a:schemeClr val="tx1"/>
                </a:solidFill>
                <a:round/>
                <a:headEnd type="none" w="sm" len="sm"/>
                <a:tailEnd type="stealth" w="lg" len="lg"/>
              </a:ln>
            </p:spPr>
            <p:txBody>
              <a:bodyPr/>
              <a:lstStyle/>
              <a:p>
                <a:pPr>
                  <a:defRPr/>
                </a:pPr>
                <a:endParaRPr lang="en-US" sz="1050">
                  <a:latin typeface=".VnBahamasB" pitchFamily="34" charset="0"/>
                  <a:cs typeface="Arial" charset="0"/>
                </a:endParaRPr>
              </a:p>
            </p:txBody>
          </p:sp>
          <p:sp>
            <p:nvSpPr>
              <p:cNvPr id="37" name="Line 81"/>
              <p:cNvSpPr>
                <a:spLocks noChangeAspect="1" noChangeShapeType="1"/>
              </p:cNvSpPr>
              <p:nvPr/>
            </p:nvSpPr>
            <p:spPr bwMode="auto">
              <a:xfrm rot="3356531" flipV="1">
                <a:off x="3599" y="2919"/>
                <a:ext cx="481" cy="288"/>
              </a:xfrm>
              <a:prstGeom prst="line">
                <a:avLst/>
              </a:prstGeom>
              <a:noFill/>
              <a:ln w="38100" cap="sq">
                <a:solidFill>
                  <a:schemeClr val="tx1"/>
                </a:solidFill>
                <a:round/>
                <a:headEnd type="stealth" w="lg" len="lg"/>
                <a:tailEnd type="none" w="lg" len="lg"/>
              </a:ln>
            </p:spPr>
            <p:txBody>
              <a:bodyPr/>
              <a:lstStyle/>
              <a:p>
                <a:pPr>
                  <a:defRPr/>
                </a:pPr>
                <a:endParaRPr lang="en-US" sz="1050">
                  <a:latin typeface=".VnBahamasB" pitchFamily="34" charset="0"/>
                  <a:cs typeface="Arial" charset="0"/>
                </a:endParaRPr>
              </a:p>
            </p:txBody>
          </p:sp>
        </p:grpSp>
      </p:grpSp>
      <p:sp>
        <p:nvSpPr>
          <p:cNvPr id="24" name="Line 82"/>
          <p:cNvSpPr>
            <a:spLocks noChangeAspect="1" noChangeShapeType="1"/>
          </p:cNvSpPr>
          <p:nvPr/>
        </p:nvSpPr>
        <p:spPr bwMode="auto">
          <a:xfrm>
            <a:off x="4129618" y="3795714"/>
            <a:ext cx="61383" cy="166687"/>
          </a:xfrm>
          <a:prstGeom prst="line">
            <a:avLst/>
          </a:prstGeom>
          <a:noFill/>
          <a:ln w="57150" cap="sq">
            <a:solidFill>
              <a:schemeClr val="tx1"/>
            </a:solidFill>
            <a:round/>
            <a:headEnd type="none" w="sm" len="sm"/>
            <a:tailEnd type="stealth" w="lg" len="lg"/>
          </a:ln>
        </p:spPr>
        <p:txBody>
          <a:bodyPr/>
          <a:lstStyle/>
          <a:p>
            <a:pPr>
              <a:defRPr/>
            </a:pPr>
            <a:endParaRPr lang="en-US" sz="1050">
              <a:latin typeface=".VnBahamasB" pitchFamily="34" charset="0"/>
              <a:cs typeface="Arial" charset="0"/>
            </a:endParaRPr>
          </a:p>
        </p:txBody>
      </p:sp>
      <p:sp>
        <p:nvSpPr>
          <p:cNvPr id="25" name="Line 83"/>
          <p:cNvSpPr>
            <a:spLocks noChangeAspect="1" noChangeShapeType="1"/>
          </p:cNvSpPr>
          <p:nvPr/>
        </p:nvSpPr>
        <p:spPr bwMode="auto">
          <a:xfrm>
            <a:off x="5664201" y="5265738"/>
            <a:ext cx="342900" cy="61912"/>
          </a:xfrm>
          <a:prstGeom prst="line">
            <a:avLst/>
          </a:prstGeom>
          <a:noFill/>
          <a:ln w="57150" cap="sq">
            <a:solidFill>
              <a:schemeClr val="tx1"/>
            </a:solidFill>
            <a:round/>
            <a:headEnd type="none" w="sm" len="sm"/>
            <a:tailEnd type="stealth" w="lg" len="lg"/>
          </a:ln>
        </p:spPr>
        <p:txBody>
          <a:bodyPr/>
          <a:lstStyle/>
          <a:p>
            <a:pPr>
              <a:defRPr/>
            </a:pPr>
            <a:endParaRPr lang="en-US" sz="1050">
              <a:latin typeface=".VnBahamasB" pitchFamily="34" charset="0"/>
              <a:cs typeface="Arial" charset="0"/>
            </a:endParaRPr>
          </a:p>
        </p:txBody>
      </p:sp>
      <p:sp>
        <p:nvSpPr>
          <p:cNvPr id="26" name="Line 84"/>
          <p:cNvSpPr>
            <a:spLocks noChangeAspect="1" noChangeShapeType="1"/>
          </p:cNvSpPr>
          <p:nvPr/>
        </p:nvSpPr>
        <p:spPr bwMode="auto">
          <a:xfrm flipV="1">
            <a:off x="8284634" y="4902201"/>
            <a:ext cx="182033" cy="106363"/>
          </a:xfrm>
          <a:prstGeom prst="line">
            <a:avLst/>
          </a:prstGeom>
          <a:noFill/>
          <a:ln w="57150" cap="sq">
            <a:solidFill>
              <a:schemeClr val="tx1"/>
            </a:solidFill>
            <a:round/>
            <a:headEnd type="none" w="sm" len="sm"/>
            <a:tailEnd type="stealth" w="lg" len="lg"/>
          </a:ln>
        </p:spPr>
        <p:txBody>
          <a:bodyPr/>
          <a:lstStyle/>
          <a:p>
            <a:pPr>
              <a:defRPr/>
            </a:pPr>
            <a:endParaRPr lang="en-US" sz="1050">
              <a:latin typeface=".VnBahamasB" pitchFamily="34" charset="0"/>
              <a:cs typeface="Arial" charset="0"/>
            </a:endParaRPr>
          </a:p>
        </p:txBody>
      </p:sp>
      <p:sp>
        <p:nvSpPr>
          <p:cNvPr id="27" name="Line 85"/>
          <p:cNvSpPr>
            <a:spLocks noChangeAspect="1" noChangeShapeType="1"/>
          </p:cNvSpPr>
          <p:nvPr/>
        </p:nvSpPr>
        <p:spPr bwMode="auto">
          <a:xfrm flipH="1" flipV="1">
            <a:off x="9135534" y="3138489"/>
            <a:ext cx="48684" cy="179387"/>
          </a:xfrm>
          <a:prstGeom prst="line">
            <a:avLst/>
          </a:prstGeom>
          <a:noFill/>
          <a:ln w="57150" cap="sq">
            <a:solidFill>
              <a:schemeClr val="tx1"/>
            </a:solidFill>
            <a:round/>
            <a:headEnd type="none" w="sm" len="sm"/>
            <a:tailEnd type="stealth" w="lg" len="lg"/>
          </a:ln>
        </p:spPr>
        <p:txBody>
          <a:bodyPr/>
          <a:lstStyle/>
          <a:p>
            <a:pPr>
              <a:defRPr/>
            </a:pPr>
            <a:endParaRPr lang="en-US" sz="1050">
              <a:latin typeface=".VnBahamasB" pitchFamily="34" charset="0"/>
              <a:cs typeface="Arial" charset="0"/>
            </a:endParaRPr>
          </a:p>
        </p:txBody>
      </p:sp>
      <p:sp>
        <p:nvSpPr>
          <p:cNvPr id="28" name="Line 86"/>
          <p:cNvSpPr>
            <a:spLocks noChangeAspect="1" noChangeShapeType="1"/>
          </p:cNvSpPr>
          <p:nvPr/>
        </p:nvSpPr>
        <p:spPr bwMode="auto">
          <a:xfrm flipH="1" flipV="1">
            <a:off x="7363884" y="1870075"/>
            <a:ext cx="338667" cy="95250"/>
          </a:xfrm>
          <a:prstGeom prst="line">
            <a:avLst/>
          </a:prstGeom>
          <a:noFill/>
          <a:ln w="57150" cap="sq">
            <a:solidFill>
              <a:schemeClr val="tx1"/>
            </a:solidFill>
            <a:round/>
            <a:headEnd type="none" w="sm" len="sm"/>
            <a:tailEnd type="stealth" w="lg" len="lg"/>
          </a:ln>
        </p:spPr>
        <p:txBody>
          <a:bodyPr/>
          <a:lstStyle/>
          <a:p>
            <a:pPr>
              <a:defRPr/>
            </a:pPr>
            <a:endParaRPr lang="en-US" sz="1050">
              <a:latin typeface=".VnBahamasB" pitchFamily="34" charset="0"/>
              <a:cs typeface="Arial" charset="0"/>
            </a:endParaRPr>
          </a:p>
        </p:txBody>
      </p:sp>
      <p:sp>
        <p:nvSpPr>
          <p:cNvPr id="29" name="Line 87"/>
          <p:cNvSpPr>
            <a:spLocks noChangeAspect="1" noChangeShapeType="1"/>
          </p:cNvSpPr>
          <p:nvPr/>
        </p:nvSpPr>
        <p:spPr bwMode="auto">
          <a:xfrm flipH="1">
            <a:off x="4929717" y="2176463"/>
            <a:ext cx="201083" cy="112712"/>
          </a:xfrm>
          <a:prstGeom prst="line">
            <a:avLst/>
          </a:prstGeom>
          <a:noFill/>
          <a:ln w="57150" cap="sq">
            <a:solidFill>
              <a:schemeClr val="tx1"/>
            </a:solidFill>
            <a:round/>
            <a:headEnd type="none" w="sm" len="sm"/>
            <a:tailEnd type="stealth" w="lg" len="lg"/>
          </a:ln>
        </p:spPr>
        <p:txBody>
          <a:bodyPr/>
          <a:lstStyle/>
          <a:p>
            <a:pPr>
              <a:defRPr/>
            </a:pPr>
            <a:endParaRPr lang="en-US" sz="1050">
              <a:latin typeface=".VnBahamasB" pitchFamily="34" charset="0"/>
              <a:cs typeface="Arial" charset="0"/>
            </a:endParaRPr>
          </a:p>
        </p:txBody>
      </p:sp>
    </p:spTree>
    <p:extLst>
      <p:ext uri="{BB962C8B-B14F-4D97-AF65-F5344CB8AC3E}">
        <p14:creationId xmlns:p14="http://schemas.microsoft.com/office/powerpoint/2010/main" val="2066266707"/>
      </p:ext>
    </p:extLst>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2" name="Text Box 4"/>
          <p:cNvSpPr txBox="1">
            <a:spLocks noChangeArrowheads="1"/>
          </p:cNvSpPr>
          <p:nvPr/>
        </p:nvSpPr>
        <p:spPr bwMode="auto">
          <a:xfrm>
            <a:off x="449766" y="1189038"/>
            <a:ext cx="112776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r>
              <a:rPr lang="pt-BR" sz="2000" b="1">
                <a:latin typeface="Times New Roman" pitchFamily="18" charset="0"/>
              </a:rPr>
              <a:t>- Phương hướng chiến lược: </a:t>
            </a:r>
            <a:r>
              <a:rPr lang="pt-BR" sz="2000">
                <a:latin typeface="Times New Roman" pitchFamily="18" charset="0"/>
              </a:rPr>
              <a:t>“Chủ trương làm tư sản dân quyền cách mạng và thổ địa cách mạng để đi tới xã hội cộng sản”</a:t>
            </a:r>
            <a:endParaRPr lang="en-US" sz="2000">
              <a:latin typeface="Times New Roman" pitchFamily="18" charset="0"/>
            </a:endParaRPr>
          </a:p>
        </p:txBody>
      </p:sp>
      <p:sp>
        <p:nvSpPr>
          <p:cNvPr id="222220" name="Rectangle 12"/>
          <p:cNvSpPr>
            <a:spLocks noChangeArrowheads="1"/>
          </p:cNvSpPr>
          <p:nvPr/>
        </p:nvSpPr>
        <p:spPr bwMode="ltGray">
          <a:xfrm>
            <a:off x="3251200" y="2057400"/>
            <a:ext cx="8128000" cy="923330"/>
          </a:xfrm>
          <a:prstGeom prst="rect">
            <a:avLst/>
          </a:prstGeom>
          <a:noFill/>
          <a:ln w="9525" algn="ctr">
            <a:solidFill>
              <a:srgbClr val="E9DA4F"/>
            </a:solidFill>
            <a:miter lim="800000"/>
            <a:headEnd/>
            <a:tailEn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r>
              <a:rPr lang="pt-BR" b="1"/>
              <a:t>Về Chính trị</a:t>
            </a:r>
            <a:r>
              <a:rPr lang="pt-BR"/>
              <a:t>: Đánh đổ ĐQCN Pháp và bọn phong kiến làm cho nước Việt Nam được hoàn toàn độc lập, dựng ra chính phủ công nông binh, tổ chức ra quân đội công nông.</a:t>
            </a:r>
            <a:endParaRPr lang="en-US"/>
          </a:p>
        </p:txBody>
      </p:sp>
      <p:sp>
        <p:nvSpPr>
          <p:cNvPr id="222221" name="Rectangle 13"/>
          <p:cNvSpPr>
            <a:spLocks noChangeArrowheads="1"/>
          </p:cNvSpPr>
          <p:nvPr/>
        </p:nvSpPr>
        <p:spPr bwMode="ltGray">
          <a:xfrm>
            <a:off x="3302000" y="3652838"/>
            <a:ext cx="8229600" cy="923330"/>
          </a:xfrm>
          <a:prstGeom prst="rect">
            <a:avLst/>
          </a:prstGeom>
          <a:noFill/>
          <a:ln w="9525" algn="ctr">
            <a:solidFill>
              <a:srgbClr val="72B88E"/>
            </a:solidFill>
            <a:miter lim="800000"/>
            <a:headEnd/>
            <a:tailEnd/>
          </a:ln>
          <a:effectLst/>
          <a:extLst>
            <a:ext uri="{909E8E84-426E-40DD-AFC4-6F175D3DCCD1}">
              <a14:hiddenFill xmlns:a14="http://schemas.microsoft.com/office/drawing/2010/main">
                <a:solidFill>
                  <a:srgbClr val="FFCCCC"/>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r>
              <a:rPr lang="pt-BR" b="1"/>
              <a:t>Về </a:t>
            </a:r>
            <a:r>
              <a:rPr lang="pt-BR" b="1" i="1"/>
              <a:t>kinh tế</a:t>
            </a:r>
            <a:r>
              <a:rPr lang="pt-BR" b="1"/>
              <a:t>:</a:t>
            </a:r>
            <a:r>
              <a:rPr lang="pt-BR"/>
              <a:t> tịch thu toàn bộ sản nghiệp lớn của bọn đế quốc giao cho chính phủ công nông binh; thu hết ruộng đất của công chia cho dân cày nghèo, ....</a:t>
            </a:r>
          </a:p>
          <a:p>
            <a:pPr algn="just"/>
            <a:endParaRPr lang="en-US"/>
          </a:p>
        </p:txBody>
      </p:sp>
      <p:sp>
        <p:nvSpPr>
          <p:cNvPr id="222222" name="Rectangle 14"/>
          <p:cNvSpPr>
            <a:spLocks noChangeArrowheads="1"/>
          </p:cNvSpPr>
          <p:nvPr/>
        </p:nvSpPr>
        <p:spPr bwMode="ltGray">
          <a:xfrm>
            <a:off x="3149600" y="5334001"/>
            <a:ext cx="9347200" cy="650875"/>
          </a:xfrm>
          <a:prstGeom prst="rect">
            <a:avLst/>
          </a:prstGeom>
          <a:noFill/>
          <a:ln w="9525" algn="ctr">
            <a:solidFill>
              <a:srgbClr val="E9DA4F"/>
            </a:solidFill>
            <a:miter lim="800000"/>
            <a:headEnd/>
            <a:tailEnd/>
          </a:ln>
          <a:effectLst/>
          <a:extLst>
            <a:ext uri="{909E8E84-426E-40DD-AFC4-6F175D3DCCD1}">
              <a14:hiddenFill xmlns:a14="http://schemas.microsoft.com/office/drawing/2010/main">
                <a:solidFill>
                  <a:srgbClr val="CCEC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r>
              <a:rPr lang="pt-BR" b="1" i="1"/>
              <a:t>Về Văn hoá- xã hội</a:t>
            </a:r>
            <a:r>
              <a:rPr lang="pt-BR"/>
              <a:t>: Dân chúng được tự do tổ chức nam nữ được bình quyền, phổ thông giáo dục theo hướng công nông hoá.</a:t>
            </a:r>
          </a:p>
        </p:txBody>
      </p:sp>
      <p:sp>
        <p:nvSpPr>
          <p:cNvPr id="222224" name="Text Box 16"/>
          <p:cNvSpPr txBox="1">
            <a:spLocks noChangeArrowheads="1"/>
          </p:cNvSpPr>
          <p:nvPr/>
        </p:nvSpPr>
        <p:spPr bwMode="ltGray">
          <a:xfrm>
            <a:off x="304800" y="1905000"/>
            <a:ext cx="2540000"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2600" b="1">
                <a:latin typeface="Times New Roman" pitchFamily="18" charset="0"/>
              </a:rPr>
              <a:t>- Nhiệm vụ: </a:t>
            </a:r>
          </a:p>
        </p:txBody>
      </p:sp>
      <p:sp>
        <p:nvSpPr>
          <p:cNvPr id="222225" name="Line 17"/>
          <p:cNvSpPr>
            <a:spLocks noChangeShapeType="1"/>
          </p:cNvSpPr>
          <p:nvPr/>
        </p:nvSpPr>
        <p:spPr bwMode="ltGray">
          <a:xfrm>
            <a:off x="2743200" y="2286000"/>
            <a:ext cx="4064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22226" name="Line 18"/>
          <p:cNvSpPr>
            <a:spLocks noChangeShapeType="1"/>
          </p:cNvSpPr>
          <p:nvPr/>
        </p:nvSpPr>
        <p:spPr bwMode="ltGray">
          <a:xfrm>
            <a:off x="2743200" y="2286000"/>
            <a:ext cx="406400" cy="17526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22227" name="Line 19"/>
          <p:cNvSpPr>
            <a:spLocks noChangeShapeType="1"/>
          </p:cNvSpPr>
          <p:nvPr/>
        </p:nvSpPr>
        <p:spPr bwMode="ltGray">
          <a:xfrm>
            <a:off x="2743200" y="2286000"/>
            <a:ext cx="406400" cy="3352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Tree>
    <p:extLst>
      <p:ext uri="{BB962C8B-B14F-4D97-AF65-F5344CB8AC3E}">
        <p14:creationId xmlns:p14="http://schemas.microsoft.com/office/powerpoint/2010/main" val="302067404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222224"/>
                                        </p:tgtEl>
                                        <p:attrNameLst>
                                          <p:attrName>style.visibility</p:attrName>
                                        </p:attrNameLst>
                                      </p:cBhvr>
                                      <p:to>
                                        <p:strVal val="visible"/>
                                      </p:to>
                                    </p:set>
                                    <p:animEffect transition="in" filter="checkerboard(across)">
                                      <p:cBhvr>
                                        <p:cTn id="7" dur="500"/>
                                        <p:tgtEl>
                                          <p:spTgt spid="22222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222220"/>
                                        </p:tgtEl>
                                        <p:attrNameLst>
                                          <p:attrName>style.visibility</p:attrName>
                                        </p:attrNameLst>
                                      </p:cBhvr>
                                      <p:to>
                                        <p:strVal val="visible"/>
                                      </p:to>
                                    </p:set>
                                    <p:animEffect transition="in" filter="checkerboard(across)">
                                      <p:cBhvr>
                                        <p:cTn id="12" dur="500"/>
                                        <p:tgtEl>
                                          <p:spTgt spid="222220"/>
                                        </p:tgtEl>
                                      </p:cBhvr>
                                    </p:animEffect>
                                  </p:childTnLst>
                                </p:cTn>
                              </p:par>
                              <p:par>
                                <p:cTn id="13" presetID="5" presetClass="entr" presetSubtype="10" fill="hold" grpId="0" nodeType="withEffect">
                                  <p:stCondLst>
                                    <p:cond delay="0"/>
                                  </p:stCondLst>
                                  <p:childTnLst>
                                    <p:set>
                                      <p:cBhvr>
                                        <p:cTn id="14" dur="1" fill="hold">
                                          <p:stCondLst>
                                            <p:cond delay="0"/>
                                          </p:stCondLst>
                                        </p:cTn>
                                        <p:tgtEl>
                                          <p:spTgt spid="222225"/>
                                        </p:tgtEl>
                                        <p:attrNameLst>
                                          <p:attrName>style.visibility</p:attrName>
                                        </p:attrNameLst>
                                      </p:cBhvr>
                                      <p:to>
                                        <p:strVal val="visible"/>
                                      </p:to>
                                    </p:set>
                                    <p:animEffect transition="in" filter="checkerboard(across)">
                                      <p:cBhvr>
                                        <p:cTn id="15" dur="500"/>
                                        <p:tgtEl>
                                          <p:spTgt spid="222225"/>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5" presetClass="entr" presetSubtype="10" fill="hold" grpId="0" nodeType="clickEffect">
                                  <p:stCondLst>
                                    <p:cond delay="0"/>
                                  </p:stCondLst>
                                  <p:childTnLst>
                                    <p:set>
                                      <p:cBhvr>
                                        <p:cTn id="19" dur="1" fill="hold">
                                          <p:stCondLst>
                                            <p:cond delay="0"/>
                                          </p:stCondLst>
                                        </p:cTn>
                                        <p:tgtEl>
                                          <p:spTgt spid="222226"/>
                                        </p:tgtEl>
                                        <p:attrNameLst>
                                          <p:attrName>style.visibility</p:attrName>
                                        </p:attrNameLst>
                                      </p:cBhvr>
                                      <p:to>
                                        <p:strVal val="visible"/>
                                      </p:to>
                                    </p:set>
                                    <p:animEffect transition="in" filter="checkerboard(across)">
                                      <p:cBhvr>
                                        <p:cTn id="20" dur="500"/>
                                        <p:tgtEl>
                                          <p:spTgt spid="222226"/>
                                        </p:tgtEl>
                                      </p:cBhvr>
                                    </p:animEffect>
                                  </p:childTnLst>
                                </p:cTn>
                              </p:par>
                              <p:par>
                                <p:cTn id="21" presetID="5" presetClass="entr" presetSubtype="10" fill="hold" grpId="0" nodeType="withEffect">
                                  <p:stCondLst>
                                    <p:cond delay="0"/>
                                  </p:stCondLst>
                                  <p:childTnLst>
                                    <p:set>
                                      <p:cBhvr>
                                        <p:cTn id="22" dur="1" fill="hold">
                                          <p:stCondLst>
                                            <p:cond delay="0"/>
                                          </p:stCondLst>
                                        </p:cTn>
                                        <p:tgtEl>
                                          <p:spTgt spid="222221"/>
                                        </p:tgtEl>
                                        <p:attrNameLst>
                                          <p:attrName>style.visibility</p:attrName>
                                        </p:attrNameLst>
                                      </p:cBhvr>
                                      <p:to>
                                        <p:strVal val="visible"/>
                                      </p:to>
                                    </p:set>
                                    <p:animEffect transition="in" filter="checkerboard(across)">
                                      <p:cBhvr>
                                        <p:cTn id="23" dur="500"/>
                                        <p:tgtEl>
                                          <p:spTgt spid="222221"/>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5" presetClass="entr" presetSubtype="10" fill="hold" grpId="0" nodeType="clickEffect">
                                  <p:stCondLst>
                                    <p:cond delay="0"/>
                                  </p:stCondLst>
                                  <p:childTnLst>
                                    <p:set>
                                      <p:cBhvr>
                                        <p:cTn id="27" dur="1" fill="hold">
                                          <p:stCondLst>
                                            <p:cond delay="0"/>
                                          </p:stCondLst>
                                        </p:cTn>
                                        <p:tgtEl>
                                          <p:spTgt spid="222227"/>
                                        </p:tgtEl>
                                        <p:attrNameLst>
                                          <p:attrName>style.visibility</p:attrName>
                                        </p:attrNameLst>
                                      </p:cBhvr>
                                      <p:to>
                                        <p:strVal val="visible"/>
                                      </p:to>
                                    </p:set>
                                    <p:animEffect transition="in" filter="checkerboard(across)">
                                      <p:cBhvr>
                                        <p:cTn id="28" dur="500"/>
                                        <p:tgtEl>
                                          <p:spTgt spid="222227"/>
                                        </p:tgtEl>
                                      </p:cBhvr>
                                    </p:animEffect>
                                  </p:childTnLst>
                                </p:cTn>
                              </p:par>
                              <p:par>
                                <p:cTn id="29" presetID="5" presetClass="entr" presetSubtype="10" fill="hold" grpId="0" nodeType="withEffect">
                                  <p:stCondLst>
                                    <p:cond delay="0"/>
                                  </p:stCondLst>
                                  <p:childTnLst>
                                    <p:set>
                                      <p:cBhvr>
                                        <p:cTn id="30" dur="1" fill="hold">
                                          <p:stCondLst>
                                            <p:cond delay="0"/>
                                          </p:stCondLst>
                                        </p:cTn>
                                        <p:tgtEl>
                                          <p:spTgt spid="222222"/>
                                        </p:tgtEl>
                                        <p:attrNameLst>
                                          <p:attrName>style.visibility</p:attrName>
                                        </p:attrNameLst>
                                      </p:cBhvr>
                                      <p:to>
                                        <p:strVal val="visible"/>
                                      </p:to>
                                    </p:set>
                                    <p:animEffect transition="in" filter="checkerboard(across)">
                                      <p:cBhvr>
                                        <p:cTn id="31" dur="500"/>
                                        <p:tgtEl>
                                          <p:spTgt spid="2222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2220" grpId="0" animBg="1"/>
      <p:bldP spid="222221" grpId="0" animBg="1"/>
      <p:bldP spid="222222" grpId="0" animBg="1"/>
      <p:bldP spid="222224" grpId="0"/>
      <p:bldP spid="222225" grpId="0" animBg="1"/>
      <p:bldP spid="222226" grpId="0" animBg="1"/>
      <p:bldP spid="222227"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7330" name="Picture 2" descr="DKMenh2"/>
          <p:cNvPicPr>
            <a:picLocks noChangeAspect="1" noChangeArrowheads="1"/>
          </p:cNvPicPr>
          <p:nvPr/>
        </p:nvPicPr>
        <p:blipFill>
          <a:blip r:embed="rId3">
            <a:grayscl/>
            <a:extLst>
              <a:ext uri="{28A0092B-C50C-407E-A947-70E740481C1C}">
                <a14:useLocalDpi xmlns:a14="http://schemas.microsoft.com/office/drawing/2010/main" val="0"/>
              </a:ext>
            </a:extLst>
          </a:blip>
          <a:srcRect l="3235" t="3009" r="2272" b="4572"/>
          <a:stretch>
            <a:fillRect/>
          </a:stretch>
        </p:blipFill>
        <p:spPr bwMode="auto">
          <a:xfrm>
            <a:off x="7620001" y="3810000"/>
            <a:ext cx="4237567" cy="2535238"/>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227331" name="Picture 3" descr="DKMenh3"/>
          <p:cNvPicPr>
            <a:picLocks noChangeAspect="1" noChangeArrowheads="1"/>
          </p:cNvPicPr>
          <p:nvPr/>
        </p:nvPicPr>
        <p:blipFill>
          <a:blip r:embed="rId4">
            <a:grayscl/>
            <a:extLst>
              <a:ext uri="{28A0092B-C50C-407E-A947-70E740481C1C}">
                <a14:useLocalDpi xmlns:a14="http://schemas.microsoft.com/office/drawing/2010/main" val="0"/>
              </a:ext>
            </a:extLst>
          </a:blip>
          <a:srcRect l="3267" t="2431" r="1941" b="3877"/>
          <a:stretch>
            <a:fillRect/>
          </a:stretch>
        </p:blipFill>
        <p:spPr bwMode="auto">
          <a:xfrm>
            <a:off x="7620001" y="1163638"/>
            <a:ext cx="4237567" cy="2570162"/>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227337" name="Text Box 9"/>
          <p:cNvSpPr txBox="1">
            <a:spLocks noChangeArrowheads="1"/>
          </p:cNvSpPr>
          <p:nvPr/>
        </p:nvSpPr>
        <p:spPr bwMode="auto">
          <a:xfrm>
            <a:off x="2196354" y="336178"/>
            <a:ext cx="6194611"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pt-BR" sz="2800" b="1">
                <a:latin typeface="Times New Roman" pitchFamily="18" charset="0"/>
              </a:rPr>
              <a:t>- Lực lượng cách mạng</a:t>
            </a:r>
            <a:endParaRPr lang="en-US" sz="2800" b="1">
              <a:latin typeface="Times New Roman" pitchFamily="18" charset="0"/>
            </a:endParaRPr>
          </a:p>
        </p:txBody>
      </p:sp>
      <p:sp>
        <p:nvSpPr>
          <p:cNvPr id="227338" name="Rectangle 10"/>
          <p:cNvSpPr>
            <a:spLocks noChangeArrowheads="1"/>
          </p:cNvSpPr>
          <p:nvPr/>
        </p:nvSpPr>
        <p:spPr bwMode="ltGray">
          <a:xfrm>
            <a:off x="508000" y="2023537"/>
            <a:ext cx="6096000" cy="3785652"/>
          </a:xfrm>
          <a:prstGeom prst="rect">
            <a:avLst/>
          </a:prstGeom>
          <a:solidFill>
            <a:srgbClr val="CCECFF"/>
          </a:solidFill>
          <a:ln w="57150" cmpd="thinThick" algn="ctr">
            <a:solidFill>
              <a:srgbClr val="CC33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just"/>
            <a:r>
              <a:rPr lang="pt-BR" sz="2000" i="1"/>
              <a:t> </a:t>
            </a:r>
            <a:endParaRPr lang="en-US" sz="2000"/>
          </a:p>
          <a:p>
            <a:pPr algn="just"/>
            <a:r>
              <a:rPr lang="pt-BR" sz="2000"/>
              <a:t>	Đảng chủ trương tập hợp đại bộ phận giai cấp công nhân, nông dân và dựa vào hạng dân cày nghèo, lãnh đạo nông dân làm cách mạng ruộng đất;  lôi kéo tiểu tư sản, trí thức, trung nông, tiểu TS đi về phe g/c vô sản. Đối với phú nông, trung tiểu địa chủ và tư bản An nam mà chưa rõ mặt phản cách mạng thì phải lợi dụng, ít lâu mới làm cho họ đứng trung lập. Bộ phận nào đã ra mặt phản cách mạng thì phải đánh đổ.</a:t>
            </a:r>
          </a:p>
          <a:p>
            <a:pPr algn="just"/>
            <a:endParaRPr lang="pt-BR" sz="2000"/>
          </a:p>
          <a:p>
            <a:pPr algn="just"/>
            <a:endParaRPr lang="pt-BR" sz="2000"/>
          </a:p>
          <a:p>
            <a:pPr algn="just"/>
            <a:endParaRPr lang="pt-BR" sz="2000"/>
          </a:p>
        </p:txBody>
      </p:sp>
      <p:sp>
        <p:nvSpPr>
          <p:cNvPr id="227339" name="WordArt 11"/>
          <p:cNvSpPr>
            <a:spLocks noChangeArrowheads="1" noChangeShapeType="1" noTextEdit="1"/>
          </p:cNvSpPr>
          <p:nvPr/>
        </p:nvSpPr>
        <p:spPr bwMode="auto">
          <a:xfrm rot="-970721">
            <a:off x="2133600" y="2667000"/>
            <a:ext cx="9027584" cy="1676400"/>
          </a:xfrm>
          <a:prstGeom prst="rect">
            <a:avLst/>
          </a:prstGeom>
          <a:extLst>
            <a:ext uri="{91240B29-F687-4F45-9708-019B960494DF}">
              <a14:hiddenLine xmlns:a14="http://schemas.microsoft.com/office/drawing/2010/main" w="9525" cap="sq">
                <a:solidFill>
                  <a:srgbClr val="000000"/>
                </a:solidFill>
                <a:round/>
                <a:headEnd type="none" w="sm" len="sm"/>
                <a:tailEnd type="none" w="sm" len="sm"/>
              </a14:hiddenLine>
            </a:ext>
          </a:extLst>
        </p:spPr>
        <p:txBody>
          <a:bodyPr wrap="none" fromWordArt="1">
            <a:prstTxWarp prst="textPlain">
              <a:avLst>
                <a:gd name="adj" fmla="val 50000"/>
              </a:avLst>
            </a:prstTxWarp>
          </a:bodyPr>
          <a:lstStyle/>
          <a:p>
            <a:pPr algn="ctr"/>
            <a:r>
              <a:rPr lang="en-US" sz="2800" kern="10">
                <a:gradFill rotWithShape="0">
                  <a:gsLst>
                    <a:gs pos="0">
                      <a:srgbClr val="FFFF00"/>
                    </a:gs>
                    <a:gs pos="100000">
                      <a:srgbClr val="FF9933"/>
                    </a:gs>
                  </a:gsLst>
                  <a:path path="rect">
                    <a:fillToRect l="50000" t="50000" r="50000" b="50000"/>
                  </a:path>
                </a:gradFill>
                <a:effectLst>
                  <a:outerShdw dist="35921" dir="2700000" algn="ctr" rotWithShape="0">
                    <a:srgbClr val="C0C0C0">
                      <a:alpha val="80000"/>
                    </a:srgbClr>
                  </a:outerShdw>
                </a:effectLst>
                <a:latin typeface="Tahoma"/>
                <a:ea typeface="Tahoma"/>
                <a:cs typeface="Tahoma"/>
              </a:rPr>
              <a:t>TOÀN THỂ DÂN TỘC</a:t>
            </a:r>
          </a:p>
        </p:txBody>
      </p:sp>
    </p:spTree>
    <p:extLst>
      <p:ext uri="{BB962C8B-B14F-4D97-AF65-F5344CB8AC3E}">
        <p14:creationId xmlns:p14="http://schemas.microsoft.com/office/powerpoint/2010/main" val="163297172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227339"/>
                                        </p:tgtEl>
                                        <p:attrNameLst>
                                          <p:attrName>style.visibility</p:attrName>
                                        </p:attrNameLst>
                                      </p:cBhvr>
                                      <p:to>
                                        <p:strVal val="visible"/>
                                      </p:to>
                                    </p:set>
                                    <p:animEffect transition="in" filter="checkerboard(across)">
                                      <p:cBhvr>
                                        <p:cTn id="7" dur="500"/>
                                        <p:tgtEl>
                                          <p:spTgt spid="2273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7339"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3660457-CADD-48BA-88C1-A7F4C2CFC9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90218" y="627951"/>
            <a:ext cx="5384800" cy="3670300"/>
          </a:xfrm>
          <a:prstGeom prst="rect">
            <a:avLst/>
          </a:prstGeom>
        </p:spPr>
      </p:pic>
      <p:sp>
        <p:nvSpPr>
          <p:cNvPr id="223237" name="Rectangle 5"/>
          <p:cNvSpPr>
            <a:spLocks noChangeArrowheads="1"/>
          </p:cNvSpPr>
          <p:nvPr/>
        </p:nvSpPr>
        <p:spPr bwMode="ltGray">
          <a:xfrm>
            <a:off x="304800" y="1441719"/>
            <a:ext cx="5384800"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just"/>
            <a:r>
              <a:rPr lang="pt-BR" sz="2000"/>
              <a:t>“Giai cấp vô sản là lực lượng lãnh đạo, Đảng là đội tiền phong của vô sản giai cấp phải thu phục cho được đại bộ phận giai cấp mình, phải làm cho giai cấp mình lãnh đạo được dân chúng”</a:t>
            </a:r>
          </a:p>
        </p:txBody>
      </p:sp>
      <p:sp>
        <p:nvSpPr>
          <p:cNvPr id="223238" name="Text Box 6"/>
          <p:cNvSpPr txBox="1">
            <a:spLocks noChangeArrowheads="1"/>
          </p:cNvSpPr>
          <p:nvPr/>
        </p:nvSpPr>
        <p:spPr bwMode="auto">
          <a:xfrm>
            <a:off x="2232212" y="368395"/>
            <a:ext cx="4383741"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pt-BR" sz="2800" b="1">
                <a:latin typeface="Times New Roman" pitchFamily="18" charset="0"/>
              </a:rPr>
              <a:t>- Lãnh đạo cách mạng</a:t>
            </a:r>
            <a:endParaRPr lang="en-US" sz="2800" b="1">
              <a:latin typeface="Times New Roman" pitchFamily="18" charset="0"/>
            </a:endParaRPr>
          </a:p>
        </p:txBody>
      </p:sp>
      <p:pic>
        <p:nvPicPr>
          <p:cNvPr id="223239" name="Picture 7" descr="HNTLDa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3733801"/>
            <a:ext cx="5496984" cy="2894013"/>
          </a:xfrm>
          <a:prstGeom prst="rect">
            <a:avLst/>
          </a:prstGeom>
          <a:noFill/>
          <a:ln w="57150">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223241" name="WordArt 9"/>
          <p:cNvSpPr>
            <a:spLocks noChangeArrowheads="1" noChangeShapeType="1" noTextEdit="1"/>
          </p:cNvSpPr>
          <p:nvPr/>
        </p:nvSpPr>
        <p:spPr bwMode="auto">
          <a:xfrm rot="-1124814">
            <a:off x="376263" y="2550186"/>
            <a:ext cx="10007600" cy="1398588"/>
          </a:xfrm>
          <a:prstGeom prst="rect">
            <a:avLst/>
          </a:prstGeom>
          <a:extLst>
            <a:ext uri="{91240B29-F687-4F45-9708-019B960494DF}">
              <a14:hiddenLine xmlns:a14="http://schemas.microsoft.com/office/drawing/2010/main" w="9525" cap="sq">
                <a:solidFill>
                  <a:srgbClr val="000000"/>
                </a:solidFill>
                <a:round/>
                <a:headEnd type="none" w="sm" len="sm"/>
                <a:tailEnd type="none" w="sm" len="sm"/>
              </a14:hiddenLine>
            </a:ext>
          </a:extLst>
        </p:spPr>
        <p:txBody>
          <a:bodyPr wrap="none" fromWordArt="1">
            <a:prstTxWarp prst="textPlain">
              <a:avLst>
                <a:gd name="adj" fmla="val 50000"/>
              </a:avLst>
            </a:prstTxWarp>
          </a:bodyPr>
          <a:lstStyle/>
          <a:p>
            <a:pPr algn="ctr"/>
            <a:r>
              <a:rPr lang="en-US" sz="3200" kern="10" dirty="0">
                <a:gradFill rotWithShape="0">
                  <a:gsLst>
                    <a:gs pos="0">
                      <a:srgbClr val="FFFF00"/>
                    </a:gs>
                    <a:gs pos="100000">
                      <a:srgbClr val="FF9933"/>
                    </a:gs>
                  </a:gsLst>
                  <a:path path="rect">
                    <a:fillToRect l="50000" t="50000" r="50000" b="50000"/>
                  </a:path>
                </a:gradFill>
                <a:effectLst>
                  <a:prstShdw prst="shdw17" dist="17961" dir="2700000">
                    <a:srgbClr val="FFFF00">
                      <a:gamma/>
                      <a:shade val="60000"/>
                      <a:invGamma/>
                    </a:srgbClr>
                  </a:prstShdw>
                </a:effectLst>
                <a:latin typeface="Times New Roman"/>
                <a:cs typeface="Times New Roman"/>
              </a:rPr>
              <a:t>ĐẢNG CỘNG SẢN VIỆT NAM</a:t>
            </a:r>
          </a:p>
        </p:txBody>
      </p:sp>
    </p:spTree>
    <p:extLst>
      <p:ext uri="{BB962C8B-B14F-4D97-AF65-F5344CB8AC3E}">
        <p14:creationId xmlns:p14="http://schemas.microsoft.com/office/powerpoint/2010/main" val="376845187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0403" name="Picture 3"/>
          <p:cNvPicPr>
            <a:picLocks noChangeAspect="1" noChangeArrowheads="1"/>
          </p:cNvPicPr>
          <p:nvPr/>
        </p:nvPicPr>
        <p:blipFill>
          <a:blip r:embed="rId2">
            <a:extLst>
              <a:ext uri="{28A0092B-C50C-407E-A947-70E740481C1C}">
                <a14:useLocalDpi xmlns:a14="http://schemas.microsoft.com/office/drawing/2010/main" val="0"/>
              </a:ext>
            </a:extLst>
          </a:blip>
          <a:srcRect l="20313" t="17157" r="35938" b="34180"/>
          <a:stretch>
            <a:fillRect/>
          </a:stretch>
        </p:blipFill>
        <p:spPr bwMode="auto">
          <a:xfrm>
            <a:off x="6705600" y="1295400"/>
            <a:ext cx="5486400" cy="2362200"/>
          </a:xfrm>
          <a:prstGeom prst="rect">
            <a:avLst/>
          </a:prstGeom>
          <a:noFill/>
          <a:ln w="38100" cap="sq">
            <a:solidFill>
              <a:srgbClr val="CC000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30404" name="Group 4"/>
          <p:cNvGrpSpPr>
            <a:grpSpLocks/>
          </p:cNvGrpSpPr>
          <p:nvPr/>
        </p:nvGrpSpPr>
        <p:grpSpPr bwMode="auto">
          <a:xfrm>
            <a:off x="6752168" y="3733800"/>
            <a:ext cx="5439833" cy="2895600"/>
            <a:chOff x="3135" y="2208"/>
            <a:chExt cx="3105" cy="1942"/>
          </a:xfrm>
        </p:grpSpPr>
        <p:pic>
          <p:nvPicPr>
            <p:cNvPr id="230405" name="Picture 5" descr="Một số thành viên của Quốctế Cộng sả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5" y="2208"/>
              <a:ext cx="3105" cy="1942"/>
            </a:xfrm>
            <a:prstGeom prst="rect">
              <a:avLst/>
            </a:prstGeom>
            <a:noFill/>
            <a:ln w="38100" cmpd="sng">
              <a:solidFill>
                <a:srgbClr val="CC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30406" name="Rectangle 6"/>
            <p:cNvSpPr>
              <a:spLocks noChangeArrowheads="1"/>
            </p:cNvSpPr>
            <p:nvPr/>
          </p:nvSpPr>
          <p:spPr bwMode="auto">
            <a:xfrm>
              <a:off x="4608" y="3792"/>
              <a:ext cx="163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CC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i="1">
                  <a:latin typeface=".VnTime" pitchFamily="34" charset="0"/>
                </a:rPr>
                <a:t>Mét sè thµnh viªn cña Quèc tÕ céng s¶n</a:t>
              </a:r>
            </a:p>
          </p:txBody>
        </p:sp>
      </p:grpSp>
      <p:sp>
        <p:nvSpPr>
          <p:cNvPr id="230414" name="Text Box 14"/>
          <p:cNvSpPr txBox="1">
            <a:spLocks noChangeArrowheads="1"/>
          </p:cNvSpPr>
          <p:nvPr/>
        </p:nvSpPr>
        <p:spPr bwMode="auto">
          <a:xfrm>
            <a:off x="2152075" y="460470"/>
            <a:ext cx="7180729"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pt-BR" sz="2800" b="1">
                <a:latin typeface="Times New Roman" pitchFamily="18" charset="0"/>
              </a:rPr>
              <a:t>- Quan hệ với phong trào cách mạng thế giới</a:t>
            </a:r>
            <a:endParaRPr lang="en-US" sz="2800" b="1">
              <a:latin typeface="Times New Roman" pitchFamily="18" charset="0"/>
            </a:endParaRPr>
          </a:p>
        </p:txBody>
      </p:sp>
      <p:sp>
        <p:nvSpPr>
          <p:cNvPr id="230415" name="WordArt 15"/>
          <p:cNvSpPr>
            <a:spLocks noChangeArrowheads="1" noChangeShapeType="1" noTextEdit="1"/>
          </p:cNvSpPr>
          <p:nvPr/>
        </p:nvSpPr>
        <p:spPr bwMode="ltGray">
          <a:xfrm>
            <a:off x="203200" y="1752600"/>
            <a:ext cx="6299200" cy="3048000"/>
          </a:xfrm>
          <a:prstGeom prst="rect">
            <a:avLst/>
          </a:prstGeom>
        </p:spPr>
        <p:txBody>
          <a:bodyPr wrap="none" fromWordArt="1">
            <a:prstTxWarp prst="textPlain">
              <a:avLst>
                <a:gd name="adj" fmla="val 50000"/>
              </a:avLst>
            </a:prstTxWarp>
          </a:bodyPr>
          <a:lstStyle/>
          <a:p>
            <a:pPr algn="ctr"/>
            <a:r>
              <a:rPr lang="en-US" sz="3600" kern="10">
                <a:ln w="12700">
                  <a:solidFill>
                    <a:srgbClr val="72B88E"/>
                  </a:solidFill>
                  <a:round/>
                  <a:headEnd/>
                  <a:tailEnd/>
                </a:ln>
                <a:solidFill>
                  <a:srgbClr val="FF6600"/>
                </a:solidFill>
                <a:effectLst>
                  <a:outerShdw dist="35921" dir="2700000" sy="50000" kx="2115830" algn="bl" rotWithShape="0">
                    <a:srgbClr val="C0C0C0">
                      <a:alpha val="80000"/>
                    </a:srgbClr>
                  </a:outerShdw>
                </a:effectLst>
                <a:latin typeface="Times New Roman"/>
                <a:cs typeface="Times New Roman"/>
              </a:rPr>
              <a:t>Cách mạng Việt Nam là bộ phận của cách mạng</a:t>
            </a:r>
          </a:p>
          <a:p>
            <a:pPr algn="ctr"/>
            <a:r>
              <a:rPr lang="en-US" sz="3600" kern="10">
                <a:ln w="12700">
                  <a:solidFill>
                    <a:srgbClr val="72B88E"/>
                  </a:solidFill>
                  <a:round/>
                  <a:headEnd/>
                  <a:tailEnd/>
                </a:ln>
                <a:solidFill>
                  <a:srgbClr val="FF6600"/>
                </a:solidFill>
                <a:effectLst>
                  <a:outerShdw dist="35921" dir="2700000" sy="50000" kx="2115830" algn="bl" rotWithShape="0">
                    <a:srgbClr val="C0C0C0">
                      <a:alpha val="80000"/>
                    </a:srgbClr>
                  </a:outerShdw>
                </a:effectLst>
                <a:latin typeface="Times New Roman"/>
                <a:cs typeface="Times New Roman"/>
              </a:rPr>
              <a:t>thế giới: " Liên kết với những dân tộc bị áp bức</a:t>
            </a:r>
          </a:p>
          <a:p>
            <a:pPr algn="ctr"/>
            <a:r>
              <a:rPr lang="en-US" sz="3600" kern="10">
                <a:ln w="12700">
                  <a:solidFill>
                    <a:srgbClr val="72B88E"/>
                  </a:solidFill>
                  <a:round/>
                  <a:headEnd/>
                  <a:tailEnd/>
                </a:ln>
                <a:solidFill>
                  <a:srgbClr val="FF6600"/>
                </a:solidFill>
                <a:effectLst>
                  <a:outerShdw dist="35921" dir="2700000" sy="50000" kx="2115830" algn="bl" rotWithShape="0">
                    <a:srgbClr val="C0C0C0">
                      <a:alpha val="80000"/>
                    </a:srgbClr>
                  </a:outerShdw>
                </a:effectLst>
                <a:latin typeface="Times New Roman"/>
                <a:cs typeface="Times New Roman"/>
              </a:rPr>
              <a:t>và quần chúng VS trên toàn thế giới nhất là</a:t>
            </a:r>
          </a:p>
          <a:p>
            <a:pPr algn="ctr"/>
            <a:r>
              <a:rPr lang="en-US" sz="3600" kern="10">
                <a:ln w="12700">
                  <a:solidFill>
                    <a:srgbClr val="72B88E"/>
                  </a:solidFill>
                  <a:round/>
                  <a:headEnd/>
                  <a:tailEnd/>
                </a:ln>
                <a:solidFill>
                  <a:srgbClr val="FF6600"/>
                </a:solidFill>
                <a:effectLst>
                  <a:outerShdw dist="35921" dir="2700000" sy="50000" kx="2115830" algn="bl" rotWithShape="0">
                    <a:srgbClr val="C0C0C0">
                      <a:alpha val="80000"/>
                    </a:srgbClr>
                  </a:outerShdw>
                </a:effectLst>
                <a:latin typeface="Times New Roman"/>
                <a:cs typeface="Times New Roman"/>
              </a:rPr>
              <a:t>quần chúng vô sản Pháp"</a:t>
            </a:r>
          </a:p>
        </p:txBody>
      </p:sp>
    </p:spTree>
    <p:extLst>
      <p:ext uri="{BB962C8B-B14F-4D97-AF65-F5344CB8AC3E}">
        <p14:creationId xmlns:p14="http://schemas.microsoft.com/office/powerpoint/2010/main" val="63987372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372" name="Picture 23" descr="xfvcg.jpg"/>
          <p:cNvPicPr>
            <a:picLocks noChangeAspect="1"/>
          </p:cNvPicPr>
          <p:nvPr/>
        </p:nvPicPr>
        <p:blipFill>
          <a:blip r:embed="rId3">
            <a:extLst>
              <a:ext uri="{28A0092B-C50C-407E-A947-70E740481C1C}">
                <a14:useLocalDpi xmlns:a14="http://schemas.microsoft.com/office/drawing/2010/main" val="0"/>
              </a:ext>
            </a:extLst>
          </a:blip>
          <a:srcRect b="18898"/>
          <a:stretch>
            <a:fillRect/>
          </a:stretch>
        </p:blipFill>
        <p:spPr bwMode="auto">
          <a:xfrm>
            <a:off x="1727200" y="1600200"/>
            <a:ext cx="8915400" cy="480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373" name="Title 1"/>
          <p:cNvSpPr>
            <a:spLocks noGrp="1"/>
          </p:cNvSpPr>
          <p:nvPr>
            <p:ph type="title" idx="4294967295"/>
          </p:nvPr>
        </p:nvSpPr>
        <p:spPr>
          <a:xfrm>
            <a:off x="2043484" y="203761"/>
            <a:ext cx="10148516" cy="930938"/>
          </a:xfrm>
        </p:spPr>
        <p:txBody>
          <a:bodyPr/>
          <a:lstStyle/>
          <a:p>
            <a:r>
              <a:rPr lang="en-US" sz="2800" b="1">
                <a:solidFill>
                  <a:srgbClr val="00B050"/>
                </a:solidFill>
              </a:rPr>
              <a:t>1.1.4</a:t>
            </a:r>
            <a:r>
              <a:rPr lang="vi-VN" sz="2800" b="1">
                <a:solidFill>
                  <a:srgbClr val="00B050"/>
                </a:solidFill>
              </a:rPr>
              <a:t>. Ý nghĩa </a:t>
            </a:r>
            <a:r>
              <a:rPr lang="en-US" sz="2800" b="1" err="1">
                <a:solidFill>
                  <a:srgbClr val="00B050"/>
                </a:solidFill>
              </a:rPr>
              <a:t>lịch</a:t>
            </a:r>
            <a:r>
              <a:rPr lang="en-US" sz="2800" b="1">
                <a:solidFill>
                  <a:srgbClr val="00B050"/>
                </a:solidFill>
              </a:rPr>
              <a:t> </a:t>
            </a:r>
            <a:r>
              <a:rPr lang="en-US" sz="2800" b="1" err="1">
                <a:solidFill>
                  <a:srgbClr val="00B050"/>
                </a:solidFill>
              </a:rPr>
              <a:t>sử</a:t>
            </a:r>
            <a:r>
              <a:rPr lang="en-US" sz="2800" b="1">
                <a:solidFill>
                  <a:srgbClr val="00B050"/>
                </a:solidFill>
              </a:rPr>
              <a:t> </a:t>
            </a:r>
            <a:r>
              <a:rPr lang="en-US" sz="2800" b="1" err="1">
                <a:solidFill>
                  <a:srgbClr val="00B050"/>
                </a:solidFill>
              </a:rPr>
              <a:t>của</a:t>
            </a:r>
            <a:r>
              <a:rPr lang="en-US" sz="2800" b="1">
                <a:solidFill>
                  <a:srgbClr val="00B050"/>
                </a:solidFill>
              </a:rPr>
              <a:t> </a:t>
            </a:r>
            <a:r>
              <a:rPr lang="en-US" sz="2800" b="1" err="1">
                <a:solidFill>
                  <a:srgbClr val="00B050"/>
                </a:solidFill>
              </a:rPr>
              <a:t>việc</a:t>
            </a:r>
            <a:r>
              <a:rPr lang="en-US" sz="2800" b="1">
                <a:solidFill>
                  <a:srgbClr val="00B050"/>
                </a:solidFill>
              </a:rPr>
              <a:t> </a:t>
            </a:r>
            <a:r>
              <a:rPr lang="en-US" sz="2800" b="1" err="1">
                <a:solidFill>
                  <a:srgbClr val="00B050"/>
                </a:solidFill>
              </a:rPr>
              <a:t>thành</a:t>
            </a:r>
            <a:r>
              <a:rPr lang="en-US" sz="2800" b="1">
                <a:solidFill>
                  <a:srgbClr val="00B050"/>
                </a:solidFill>
              </a:rPr>
              <a:t> </a:t>
            </a:r>
            <a:r>
              <a:rPr lang="vi-VN" sz="2800" b="1">
                <a:solidFill>
                  <a:srgbClr val="00B050"/>
                </a:solidFill>
              </a:rPr>
              <a:t>Đảng Cộng sản Việt Nam</a:t>
            </a:r>
            <a:endParaRPr lang="en-US" sz="2800" b="1">
              <a:solidFill>
                <a:srgbClr val="00B050"/>
              </a:solidFill>
              <a:latin typeface="Times New Roman" pitchFamily="18" charset="0"/>
            </a:endParaRPr>
          </a:p>
        </p:txBody>
      </p:sp>
      <p:sp>
        <p:nvSpPr>
          <p:cNvPr id="71" name="Content Placeholder 2"/>
          <p:cNvSpPr txBox="1">
            <a:spLocks/>
          </p:cNvSpPr>
          <p:nvPr/>
        </p:nvSpPr>
        <p:spPr bwMode="auto">
          <a:xfrm>
            <a:off x="1828800" y="1066800"/>
            <a:ext cx="10058400" cy="5334000"/>
          </a:xfrm>
          <a:prstGeom prst="rect">
            <a:avLst/>
          </a:prstGeom>
          <a:noFill/>
          <a:ln w="9525">
            <a:noFill/>
            <a:miter lim="800000"/>
            <a:headEnd/>
            <a:tailEnd/>
          </a:ln>
          <a:effectLst/>
        </p:spPr>
        <p:txBody>
          <a:bodyPr/>
          <a:lstStyle/>
          <a:p>
            <a:pPr marL="342900" indent="-342900">
              <a:spcBef>
                <a:spcPct val="20000"/>
              </a:spcBef>
              <a:buClr>
                <a:schemeClr val="hlink"/>
              </a:buClr>
              <a:buFont typeface="Wingdings" pitchFamily="2" charset="2"/>
              <a:buNone/>
              <a:defRPr/>
            </a:pPr>
            <a:endParaRPr lang="en-US" b="1">
              <a:effectLst>
                <a:outerShdw blurRad="38100" dist="38100" dir="2700000" algn="tl">
                  <a:srgbClr val="C0C0C0"/>
                </a:outerShdw>
              </a:effectLst>
              <a:latin typeface=".VnVogue" pitchFamily="34" charset="0"/>
              <a:cs typeface="Arial" charset="0"/>
            </a:endParaRPr>
          </a:p>
        </p:txBody>
      </p:sp>
      <p:sp>
        <p:nvSpPr>
          <p:cNvPr id="22" name="TextBox 21">
            <a:hlinkClick r:id="rId4" action="ppaction://hlinkfile"/>
          </p:cNvPr>
          <p:cNvSpPr txBox="1"/>
          <p:nvPr/>
        </p:nvSpPr>
        <p:spPr>
          <a:xfrm>
            <a:off x="6908800" y="1295401"/>
            <a:ext cx="3556000" cy="276225"/>
          </a:xfrm>
          <a:prstGeom prst="rect">
            <a:avLst/>
          </a:prstGeom>
          <a:noFill/>
        </p:spPr>
        <p:txBody>
          <a:bodyPr>
            <a:spAutoFit/>
          </a:bodyPr>
          <a:lstStyle/>
          <a:p>
            <a:pPr algn="ctr">
              <a:defRPr/>
            </a:pPr>
            <a:r>
              <a:rPr lang="en-US" sz="1200" b="1">
                <a:solidFill>
                  <a:srgbClr val="FF0066"/>
                </a:solidFill>
                <a:effectLst>
                  <a:outerShdw blurRad="38100" dist="38100" dir="2700000" algn="tl">
                    <a:srgbClr val="C0C0C0"/>
                  </a:outerShdw>
                </a:effectLst>
                <a:cs typeface="Arial" charset="0"/>
              </a:rPr>
              <a:t>“Đảng đã cho ta một mùa xuân”</a:t>
            </a:r>
          </a:p>
        </p:txBody>
      </p:sp>
      <p:pic>
        <p:nvPicPr>
          <p:cNvPr id="8" name="Dang cho mua xuan - Tam ca ao trang .mp3">
            <a:hlinkClick r:id="" action="ppaction://media"/>
          </p:cNvPr>
          <p:cNvPicPr>
            <a:picLocks noRot="1" noChangeAspect="1"/>
          </p:cNvPicPr>
          <p:nvPr>
            <a:audioFile r:link="rId1"/>
          </p:nvPr>
        </p:nvPicPr>
        <p:blipFill>
          <a:blip r:embed="rId5">
            <a:extLst>
              <a:ext uri="{28A0092B-C50C-407E-A947-70E740481C1C}">
                <a14:useLocalDpi xmlns:a14="http://schemas.microsoft.com/office/drawing/2010/main" val="0"/>
              </a:ext>
            </a:extLst>
          </a:blip>
          <a:srcRect/>
          <a:stretch>
            <a:fillRect/>
          </a:stretch>
        </p:blipFill>
        <p:spPr bwMode="auto">
          <a:xfrm>
            <a:off x="6197600" y="1066800"/>
            <a:ext cx="7112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6359806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294766"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7" fill="hold" display="0">
                  <p:stCondLst>
                    <p:cond delay="indefinite"/>
                  </p:stCondLst>
                  <p:endCondLst>
                    <p:cond evt="onNext" delay="0">
                      <p:tgtEl>
                        <p:sldTgt/>
                      </p:tgtEl>
                    </p:cond>
                    <p:cond evt="onPrev" delay="0">
                      <p:tgtEl>
                        <p:sldTgt/>
                      </p:tgtEl>
                    </p:cond>
                    <p:cond evt="onStopAudio" delay="0">
                      <p:tgtEl>
                        <p:sldTgt/>
                      </p:tgtEl>
                    </p:cond>
                  </p:endCondLst>
                </p:cTn>
                <p:tgtEl>
                  <p:spTgt spid="8"/>
                </p:tgtEl>
              </p:cMediaNode>
            </p:audio>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Rectangle 4"/>
          <p:cNvSpPr txBox="1">
            <a:spLocks noChangeArrowheads="1"/>
          </p:cNvSpPr>
          <p:nvPr/>
        </p:nvSpPr>
        <p:spPr bwMode="auto">
          <a:xfrm>
            <a:off x="6604000" y="5638800"/>
            <a:ext cx="5588000" cy="609600"/>
          </a:xfrm>
          <a:prstGeom prst="rect">
            <a:avLst/>
          </a:prstGeom>
          <a:noFill/>
          <a:ln w="9525">
            <a:noFill/>
            <a:miter lim="800000"/>
            <a:headEnd/>
            <a:tailEnd/>
          </a:ln>
          <a:effectLst/>
        </p:spPr>
        <p:txBody>
          <a:bodyPr/>
          <a:lstStyle>
            <a:lvl1pPr marL="342900" indent="-342900">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fontAlgn="base">
              <a:spcBef>
                <a:spcPct val="0"/>
              </a:spcBef>
              <a:spcAft>
                <a:spcPct val="0"/>
              </a:spcAft>
              <a:defRPr>
                <a:solidFill>
                  <a:schemeClr val="tx1"/>
                </a:solidFill>
                <a:latin typeface="Arial" charset="0"/>
              </a:defRPr>
            </a:lvl6pPr>
            <a:lvl7pPr marL="2971800" indent="-228600" fontAlgn="base">
              <a:spcBef>
                <a:spcPct val="0"/>
              </a:spcBef>
              <a:spcAft>
                <a:spcPct val="0"/>
              </a:spcAft>
              <a:defRPr>
                <a:solidFill>
                  <a:schemeClr val="tx1"/>
                </a:solidFill>
                <a:latin typeface="Arial" charset="0"/>
              </a:defRPr>
            </a:lvl7pPr>
            <a:lvl8pPr marL="3429000" indent="-228600" fontAlgn="base">
              <a:spcBef>
                <a:spcPct val="0"/>
              </a:spcBef>
              <a:spcAft>
                <a:spcPct val="0"/>
              </a:spcAft>
              <a:defRPr>
                <a:solidFill>
                  <a:schemeClr val="tx1"/>
                </a:solidFill>
                <a:latin typeface="Arial" charset="0"/>
              </a:defRPr>
            </a:lvl8pPr>
            <a:lvl9pPr marL="3886200" indent="-228600" fontAlgn="base">
              <a:spcBef>
                <a:spcPct val="0"/>
              </a:spcBef>
              <a:spcAft>
                <a:spcPct val="0"/>
              </a:spcAft>
              <a:defRPr>
                <a:solidFill>
                  <a:schemeClr val="tx1"/>
                </a:solidFill>
                <a:latin typeface="Arial" charset="0"/>
              </a:defRPr>
            </a:lvl9pPr>
          </a:lstStyle>
          <a:p>
            <a:pPr algn="ctr">
              <a:lnSpc>
                <a:spcPct val="80000"/>
              </a:lnSpc>
              <a:spcBef>
                <a:spcPct val="20000"/>
              </a:spcBef>
              <a:buClr>
                <a:schemeClr val="hlink"/>
              </a:buClr>
              <a:buFont typeface="Wingdings" pitchFamily="2" charset="2"/>
              <a:buNone/>
            </a:pPr>
            <a:r>
              <a:rPr lang="fr-FR" sz="2000" b="1" i="1">
                <a:solidFill>
                  <a:srgbClr val="0000FF"/>
                </a:solidFill>
                <a:latin typeface="Times New Roman" pitchFamily="18" charset="0"/>
                <a:cs typeface="Arial" charset="0"/>
              </a:rPr>
              <a:t>Chủ tịch Hồ Chí Minh – Người sáng lập và rèn luyện Đảng ta</a:t>
            </a:r>
            <a:endParaRPr lang="en-US" sz="2000" b="1">
              <a:solidFill>
                <a:srgbClr val="0000FF"/>
              </a:solidFill>
              <a:latin typeface="Times New Roman" pitchFamily="18" charset="0"/>
              <a:cs typeface="Arial" charset="0"/>
            </a:endParaRPr>
          </a:p>
        </p:txBody>
      </p:sp>
      <p:sp>
        <p:nvSpPr>
          <p:cNvPr id="69" name="Rectangle 11"/>
          <p:cNvSpPr>
            <a:spLocks noChangeArrowheads="1"/>
          </p:cNvSpPr>
          <p:nvPr/>
        </p:nvSpPr>
        <p:spPr bwMode="auto">
          <a:xfrm>
            <a:off x="3751607" y="6030309"/>
            <a:ext cx="1820047" cy="551793"/>
          </a:xfrm>
          <a:prstGeom prst="rect">
            <a:avLst/>
          </a:prstGeom>
          <a:noFill/>
          <a:ln w="9525">
            <a:noFill/>
            <a:miter lim="800000"/>
            <a:headEnd/>
            <a:tailEnd/>
          </a:ln>
          <a:effectLst/>
        </p:spPr>
        <p:txBody>
          <a:bodyPr/>
          <a:lstStyle/>
          <a:p>
            <a:pPr marL="381000" indent="-381000" algn="ctr">
              <a:spcBef>
                <a:spcPct val="20000"/>
              </a:spcBef>
              <a:buClr>
                <a:schemeClr val="hlink"/>
              </a:buClr>
              <a:buFont typeface="Wingdings" pitchFamily="2" charset="2"/>
              <a:buNone/>
            </a:pPr>
            <a:r>
              <a:rPr lang="fr-FR" sz="2400" dirty="0" err="1">
                <a:solidFill>
                  <a:srgbClr val="0000FF"/>
                </a:solidFill>
                <a:latin typeface="Times New Roman" pitchFamily="18" charset="0"/>
                <a:cs typeface="Arial" charset="0"/>
              </a:rPr>
              <a:t>Đảng</a:t>
            </a:r>
            <a:r>
              <a:rPr lang="fr-FR" sz="2400" dirty="0">
                <a:solidFill>
                  <a:srgbClr val="0000FF"/>
                </a:solidFill>
                <a:latin typeface="Times New Roman" pitchFamily="18" charset="0"/>
                <a:cs typeface="Arial" charset="0"/>
              </a:rPr>
              <a:t> </a:t>
            </a:r>
            <a:r>
              <a:rPr lang="fr-FR" sz="2400" dirty="0" err="1">
                <a:solidFill>
                  <a:srgbClr val="0000FF"/>
                </a:solidFill>
                <a:latin typeface="Times New Roman" pitchFamily="18" charset="0"/>
                <a:cs typeface="Arial" charset="0"/>
              </a:rPr>
              <a:t>kỳ</a:t>
            </a:r>
            <a:endParaRPr lang="fr-FR" sz="2400" dirty="0">
              <a:solidFill>
                <a:srgbClr val="0000FF"/>
              </a:solidFill>
              <a:latin typeface="Times New Roman" pitchFamily="18" charset="0"/>
              <a:cs typeface="Arial" charset="0"/>
            </a:endParaRPr>
          </a:p>
        </p:txBody>
      </p:sp>
      <p:pic>
        <p:nvPicPr>
          <p:cNvPr id="200713" name="Picture 12" descr="CHAN DUNG HCTICH"/>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13601" y="1447801"/>
            <a:ext cx="4349751" cy="4125913"/>
          </a:xfrm>
          <a:prstGeom prst="rect">
            <a:avLst/>
          </a:prstGeom>
          <a:noFill/>
          <a:ln w="38100">
            <a:solidFill>
              <a:srgbClr val="CC0000"/>
            </a:solidFill>
            <a:miter lim="800000"/>
            <a:headEnd/>
            <a:tailEnd/>
          </a:ln>
          <a:extLst>
            <a:ext uri="{909E8E84-426E-40DD-AFC4-6F175D3DCCD1}">
              <a14:hiddenFill xmlns:a14="http://schemas.microsoft.com/office/drawing/2010/main">
                <a:solidFill>
                  <a:srgbClr val="FFFFFF"/>
                </a:solidFill>
              </a14:hiddenFill>
            </a:ext>
          </a:extLst>
        </p:spPr>
      </p:pic>
      <p:pic>
        <p:nvPicPr>
          <p:cNvPr id="200717" name="Picture 13" descr="800px-Flag_of_Vietna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8000" y="381001"/>
            <a:ext cx="3962400" cy="2133600"/>
          </a:xfrm>
          <a:prstGeom prst="rect">
            <a:avLst/>
          </a:prstGeom>
          <a:noFill/>
          <a:extLst>
            <a:ext uri="{909E8E84-426E-40DD-AFC4-6F175D3DCCD1}">
              <a14:hiddenFill xmlns:a14="http://schemas.microsoft.com/office/drawing/2010/main">
                <a:solidFill>
                  <a:srgbClr val="FFFFFF"/>
                </a:solidFill>
              </a14:hiddenFill>
            </a:ext>
          </a:extLst>
        </p:spPr>
      </p:pic>
      <p:sp>
        <p:nvSpPr>
          <p:cNvPr id="200718" name="Text Box 14"/>
          <p:cNvSpPr txBox="1">
            <a:spLocks noChangeArrowheads="1"/>
          </p:cNvSpPr>
          <p:nvPr/>
        </p:nvSpPr>
        <p:spPr bwMode="ltGray">
          <a:xfrm>
            <a:off x="755650" y="2707341"/>
            <a:ext cx="3467100" cy="10618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b="1"/>
              <a:t>Quốc kỳ - Hội nghị xứ uỷ Nam Kỳ (khởi nghĩa Nam Kỳ)</a:t>
            </a:r>
          </a:p>
          <a:p>
            <a:pPr algn="ctr">
              <a:spcBef>
                <a:spcPct val="50000"/>
              </a:spcBef>
            </a:pPr>
            <a:r>
              <a:rPr lang="en-US" b="1"/>
              <a:t>Nguyễn Hữu Tiến vẽ</a:t>
            </a:r>
          </a:p>
        </p:txBody>
      </p:sp>
      <p:pic>
        <p:nvPicPr>
          <p:cNvPr id="3" name="Picture 2">
            <a:extLst>
              <a:ext uri="{FF2B5EF4-FFF2-40B4-BE49-F238E27FC236}">
                <a16:creationId xmlns:a16="http://schemas.microsoft.com/office/drawing/2014/main" id="{1DD1AE61-8B5D-4B5E-9FD4-66CBF99115C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81350" y="3823787"/>
            <a:ext cx="3313600" cy="2206522"/>
          </a:xfrm>
          <a:prstGeom prst="rect">
            <a:avLst/>
          </a:prstGeom>
        </p:spPr>
      </p:pic>
    </p:spTree>
    <p:extLst>
      <p:ext uri="{BB962C8B-B14F-4D97-AF65-F5344CB8AC3E}">
        <p14:creationId xmlns:p14="http://schemas.microsoft.com/office/powerpoint/2010/main" val="2214378670"/>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Text Box 2"/>
          <p:cNvSpPr txBox="1">
            <a:spLocks noChangeArrowheads="1"/>
          </p:cNvSpPr>
          <p:nvPr/>
        </p:nvSpPr>
        <p:spPr bwMode="auto">
          <a:xfrm>
            <a:off x="2186609" y="515684"/>
            <a:ext cx="959899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marL="342900" indent="-342900"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sz="2400" b="1" err="1">
                <a:solidFill>
                  <a:srgbClr val="990033"/>
                </a:solidFill>
              </a:rPr>
              <a:t>Tác</a:t>
            </a:r>
            <a:r>
              <a:rPr lang="en-US" sz="2400" b="1">
                <a:solidFill>
                  <a:srgbClr val="990033"/>
                </a:solidFill>
              </a:rPr>
              <a:t> </a:t>
            </a:r>
            <a:r>
              <a:rPr lang="en-US" sz="2400" b="1" err="1">
                <a:solidFill>
                  <a:srgbClr val="990033"/>
                </a:solidFill>
              </a:rPr>
              <a:t>động</a:t>
            </a:r>
            <a:r>
              <a:rPr lang="en-US" sz="2400" b="1">
                <a:solidFill>
                  <a:srgbClr val="990033"/>
                </a:solidFill>
              </a:rPr>
              <a:t> </a:t>
            </a:r>
            <a:r>
              <a:rPr lang="en-US" sz="2400" b="1" err="1">
                <a:solidFill>
                  <a:srgbClr val="990033"/>
                </a:solidFill>
              </a:rPr>
              <a:t>của</a:t>
            </a:r>
            <a:r>
              <a:rPr lang="en-US" sz="2400" b="1">
                <a:solidFill>
                  <a:srgbClr val="990033"/>
                </a:solidFill>
              </a:rPr>
              <a:t> </a:t>
            </a:r>
            <a:r>
              <a:rPr lang="en-US" sz="2400" b="1" err="1">
                <a:solidFill>
                  <a:srgbClr val="990033"/>
                </a:solidFill>
              </a:rPr>
              <a:t>cách</a:t>
            </a:r>
            <a:r>
              <a:rPr lang="en-US" sz="2400" b="1">
                <a:solidFill>
                  <a:srgbClr val="990033"/>
                </a:solidFill>
              </a:rPr>
              <a:t> </a:t>
            </a:r>
            <a:r>
              <a:rPr lang="en-US" sz="2400" b="1" err="1">
                <a:solidFill>
                  <a:srgbClr val="990033"/>
                </a:solidFill>
              </a:rPr>
              <a:t>mạng</a:t>
            </a:r>
            <a:r>
              <a:rPr lang="en-US" sz="2400" b="1">
                <a:solidFill>
                  <a:srgbClr val="990033"/>
                </a:solidFill>
              </a:rPr>
              <a:t> </a:t>
            </a:r>
            <a:r>
              <a:rPr lang="en-US" sz="2400" b="1" err="1">
                <a:solidFill>
                  <a:srgbClr val="990033"/>
                </a:solidFill>
              </a:rPr>
              <a:t>Tháng</a:t>
            </a:r>
            <a:r>
              <a:rPr lang="en-US" sz="2400" b="1">
                <a:solidFill>
                  <a:srgbClr val="990033"/>
                </a:solidFill>
              </a:rPr>
              <a:t> </a:t>
            </a:r>
            <a:r>
              <a:rPr lang="en-US" sz="2400" b="1" err="1">
                <a:solidFill>
                  <a:srgbClr val="990033"/>
                </a:solidFill>
              </a:rPr>
              <a:t>Mười</a:t>
            </a:r>
            <a:r>
              <a:rPr lang="en-US" sz="2400" b="1">
                <a:solidFill>
                  <a:srgbClr val="990033"/>
                </a:solidFill>
              </a:rPr>
              <a:t> </a:t>
            </a:r>
            <a:r>
              <a:rPr lang="en-US" sz="2400" b="1" err="1">
                <a:solidFill>
                  <a:srgbClr val="990033"/>
                </a:solidFill>
              </a:rPr>
              <a:t>Nga</a:t>
            </a:r>
            <a:r>
              <a:rPr lang="en-US" sz="2400" b="1">
                <a:solidFill>
                  <a:srgbClr val="990033"/>
                </a:solidFill>
              </a:rPr>
              <a:t> </a:t>
            </a:r>
            <a:r>
              <a:rPr lang="en-US" sz="2400" b="1" err="1">
                <a:solidFill>
                  <a:srgbClr val="990033"/>
                </a:solidFill>
              </a:rPr>
              <a:t>và</a:t>
            </a:r>
            <a:r>
              <a:rPr lang="en-US" sz="2400" b="1">
                <a:solidFill>
                  <a:srgbClr val="990033"/>
                </a:solidFill>
              </a:rPr>
              <a:t> </a:t>
            </a:r>
            <a:r>
              <a:rPr lang="en-US" sz="2400" b="1" err="1">
                <a:solidFill>
                  <a:srgbClr val="990033"/>
                </a:solidFill>
              </a:rPr>
              <a:t>Quốc</a:t>
            </a:r>
            <a:r>
              <a:rPr lang="en-US" sz="2400" b="1">
                <a:solidFill>
                  <a:srgbClr val="990033"/>
                </a:solidFill>
              </a:rPr>
              <a:t> </a:t>
            </a:r>
            <a:r>
              <a:rPr lang="en-US" sz="2400" b="1" err="1">
                <a:solidFill>
                  <a:srgbClr val="990033"/>
                </a:solidFill>
              </a:rPr>
              <a:t>tế</a:t>
            </a:r>
            <a:r>
              <a:rPr lang="en-US" sz="2400" b="1">
                <a:solidFill>
                  <a:srgbClr val="990033"/>
                </a:solidFill>
              </a:rPr>
              <a:t> </a:t>
            </a:r>
            <a:r>
              <a:rPr lang="en-US" sz="2400" b="1" err="1">
                <a:solidFill>
                  <a:srgbClr val="990033"/>
                </a:solidFill>
              </a:rPr>
              <a:t>cộng</a:t>
            </a:r>
            <a:r>
              <a:rPr lang="en-US" sz="2400" b="1">
                <a:solidFill>
                  <a:srgbClr val="990033"/>
                </a:solidFill>
              </a:rPr>
              <a:t> </a:t>
            </a:r>
            <a:r>
              <a:rPr lang="en-US" sz="2400" b="1" err="1">
                <a:solidFill>
                  <a:srgbClr val="990033"/>
                </a:solidFill>
              </a:rPr>
              <a:t>sản</a:t>
            </a:r>
            <a:endParaRPr lang="en-US" sz="2400" b="1">
              <a:solidFill>
                <a:srgbClr val="990033"/>
              </a:solidFill>
            </a:endParaRPr>
          </a:p>
        </p:txBody>
      </p:sp>
      <p:sp>
        <p:nvSpPr>
          <p:cNvPr id="160772" name="Rectangle 4"/>
          <p:cNvSpPr>
            <a:spLocks noChangeArrowheads="1"/>
          </p:cNvSpPr>
          <p:nvPr/>
        </p:nvSpPr>
        <p:spPr bwMode="ltGray">
          <a:xfrm>
            <a:off x="3597966" y="1546597"/>
            <a:ext cx="4969564" cy="4524315"/>
          </a:xfrm>
          <a:prstGeom prst="rect">
            <a:avLst/>
          </a:prstGeom>
          <a:noFill/>
          <a:ln w="38100" algn="ctr">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square" anchor="ctr">
            <a:spAutoFit/>
          </a:bodyPr>
          <a:lstStyle/>
          <a:p>
            <a:pPr indent="360363" algn="just">
              <a:lnSpc>
                <a:spcPct val="120000"/>
              </a:lnSpc>
            </a:pPr>
            <a:r>
              <a:rPr lang="pt-BR" sz="2400">
                <a:latin typeface="Times New Roman" pitchFamily="18" charset="0"/>
                <a:cs typeface="Times New Roman" pitchFamily="18" charset="0"/>
              </a:rPr>
              <a:t>- Cách mạng Tháng Mười Nga (1917) m</a:t>
            </a:r>
            <a:r>
              <a:rPr lang="vi-VN" sz="2400">
                <a:latin typeface="Times New Roman" pitchFamily="18" charset="0"/>
                <a:cs typeface="Times New Roman" pitchFamily="18" charset="0"/>
              </a:rPr>
              <a:t>ở đầu một thời đại mới </a:t>
            </a:r>
            <a:r>
              <a:rPr lang="vi-VN" sz="2400" i="1">
                <a:latin typeface="Times New Roman" pitchFamily="18" charset="0"/>
                <a:cs typeface="Times New Roman" pitchFamily="18" charset="0"/>
              </a:rPr>
              <a:t>“thời đại cách mạng chống đế quốc, thời đại giải phóng dân tộc”</a:t>
            </a:r>
            <a:r>
              <a:rPr lang="pt-BR" sz="2400" i="1">
                <a:latin typeface="Times New Roman" pitchFamily="18" charset="0"/>
                <a:cs typeface="Times New Roman" pitchFamily="18" charset="0"/>
              </a:rPr>
              <a:t>. </a:t>
            </a:r>
            <a:endParaRPr lang="en-US" sz="1600" i="1">
              <a:latin typeface="Times New Roman" pitchFamily="18" charset="0"/>
            </a:endParaRPr>
          </a:p>
          <a:p>
            <a:pPr indent="360363" algn="just" eaLnBrk="0" hangingPunct="0">
              <a:lnSpc>
                <a:spcPct val="120000"/>
              </a:lnSpc>
            </a:pPr>
            <a:r>
              <a:rPr lang="pt-BR" sz="2400">
                <a:latin typeface="Times New Roman" pitchFamily="18" charset="0"/>
                <a:cs typeface="Times New Roman" pitchFamily="18" charset="0"/>
              </a:rPr>
              <a:t>- Quốc tế Cộng sản ( 3-1919): Đối với Việt Nam, </a:t>
            </a:r>
            <a:r>
              <a:rPr lang="pt-BR" sz="2400" i="1">
                <a:latin typeface="Times New Roman" pitchFamily="18" charset="0"/>
                <a:cs typeface="Times New Roman" pitchFamily="18" charset="0"/>
              </a:rPr>
              <a:t>Quốc tế Cộng sản</a:t>
            </a:r>
            <a:r>
              <a:rPr lang="pt-BR" sz="2400">
                <a:latin typeface="Times New Roman" pitchFamily="18" charset="0"/>
                <a:cs typeface="Times New Roman" pitchFamily="18" charset="0"/>
              </a:rPr>
              <a:t> có vai trò quan trọng trong việc truyền bá chủ nghĩa Mác  -Lênin và chỉ đạo về vấn đề thành lập Đảng Cộng sản ở Việt Nam.</a:t>
            </a:r>
            <a:endParaRPr lang="en-US" sz="3200">
              <a:latin typeface="Times New Roman" pitchFamily="18" charset="0"/>
            </a:endParaRPr>
          </a:p>
        </p:txBody>
      </p:sp>
      <p:pic>
        <p:nvPicPr>
          <p:cNvPr id="1026" name="Picture 2" descr="C:\Users\e5\Desktop\gui elearning dang lam\tải xuống (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7930" y="1370636"/>
            <a:ext cx="3081131" cy="2040558"/>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e5\Desktop\gui elearning dang lam\tải xuống (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67530" y="4522304"/>
            <a:ext cx="3218071" cy="20053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774593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160772">
                                            <p:txEl>
                                              <p:pRg st="0" end="0"/>
                                            </p:txEl>
                                          </p:spTgt>
                                        </p:tgtEl>
                                        <p:attrNameLst>
                                          <p:attrName>style.visibility</p:attrName>
                                        </p:attrNameLst>
                                      </p:cBhvr>
                                      <p:to>
                                        <p:strVal val="visible"/>
                                      </p:to>
                                    </p:set>
                                    <p:animEffect transition="in" filter="box(in)">
                                      <p:cBhvr>
                                        <p:cTn id="7" dur="500"/>
                                        <p:tgtEl>
                                          <p:spTgt spid="160772">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nodeType="clickEffect">
                                  <p:stCondLst>
                                    <p:cond delay="0"/>
                                  </p:stCondLst>
                                  <p:childTnLst>
                                    <p:set>
                                      <p:cBhvr>
                                        <p:cTn id="11" dur="1" fill="hold">
                                          <p:stCondLst>
                                            <p:cond delay="0"/>
                                          </p:stCondLst>
                                        </p:cTn>
                                        <p:tgtEl>
                                          <p:spTgt spid="160772">
                                            <p:txEl>
                                              <p:pRg st="1" end="1"/>
                                            </p:txEl>
                                          </p:spTgt>
                                        </p:tgtEl>
                                        <p:attrNameLst>
                                          <p:attrName>style.visibility</p:attrName>
                                        </p:attrNameLst>
                                      </p:cBhvr>
                                      <p:to>
                                        <p:strVal val="visible"/>
                                      </p:to>
                                    </p:set>
                                    <p:animEffect transition="in" filter="box(in)">
                                      <p:cBhvr>
                                        <p:cTn id="12" dur="500"/>
                                        <p:tgtEl>
                                          <p:spTgt spid="16077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3"/>
          <p:cNvSpPr>
            <a:spLocks noChangeArrowheads="1"/>
          </p:cNvSpPr>
          <p:nvPr/>
        </p:nvSpPr>
        <p:spPr bwMode="auto">
          <a:xfrm>
            <a:off x="3251200" y="5867400"/>
            <a:ext cx="6197600" cy="407988"/>
          </a:xfrm>
          <a:prstGeom prst="rect">
            <a:avLst/>
          </a:prstGeom>
          <a:noFill/>
          <a:ln w="9525">
            <a:noFill/>
            <a:miter lim="800000"/>
            <a:headEnd/>
            <a:tailEnd/>
          </a:ln>
          <a:effectLst/>
        </p:spPr>
        <p:txBody>
          <a:bodyPr/>
          <a:lstStyle/>
          <a:p>
            <a:pPr marL="381000" indent="-381000" algn="ctr">
              <a:lnSpc>
                <a:spcPct val="90000"/>
              </a:lnSpc>
              <a:spcBef>
                <a:spcPct val="20000"/>
              </a:spcBef>
              <a:buClr>
                <a:schemeClr val="hlink"/>
              </a:buClr>
              <a:buFont typeface="Wingdings" pitchFamily="2" charset="2"/>
              <a:buNone/>
            </a:pPr>
            <a:r>
              <a:rPr lang="en-US" sz="2400" b="1">
                <a:solidFill>
                  <a:srgbClr val="0000FF"/>
                </a:solidFill>
                <a:latin typeface="Times New Roman" pitchFamily="18" charset="0"/>
                <a:cs typeface="Arial" charset="0"/>
              </a:rPr>
              <a:t>Khái quát sự ra đời của Đảng </a:t>
            </a:r>
          </a:p>
        </p:txBody>
      </p:sp>
      <p:grpSp>
        <p:nvGrpSpPr>
          <p:cNvPr id="201740" name="Group 12"/>
          <p:cNvGrpSpPr>
            <a:grpSpLocks/>
          </p:cNvGrpSpPr>
          <p:nvPr/>
        </p:nvGrpSpPr>
        <p:grpSpPr bwMode="auto">
          <a:xfrm>
            <a:off x="1524000" y="838200"/>
            <a:ext cx="9541933" cy="6572250"/>
            <a:chOff x="768" y="180"/>
            <a:chExt cx="4508" cy="4140"/>
          </a:xfrm>
        </p:grpSpPr>
        <p:sp>
          <p:nvSpPr>
            <p:cNvPr id="14" name="Oval 4"/>
            <p:cNvSpPr>
              <a:spLocks noChangeArrowheads="1"/>
            </p:cNvSpPr>
            <p:nvPr/>
          </p:nvSpPr>
          <p:spPr bwMode="auto">
            <a:xfrm>
              <a:off x="3595" y="255"/>
              <a:ext cx="1429" cy="1435"/>
            </a:xfrm>
            <a:prstGeom prst="ellipse">
              <a:avLst/>
            </a:prstGeom>
            <a:solidFill>
              <a:schemeClr val="hlink"/>
            </a:solidFill>
            <a:ln w="9525">
              <a:noFill/>
              <a:round/>
              <a:headEnd/>
              <a:tailEnd/>
            </a:ln>
            <a:effectLst>
              <a:glow rad="101600">
                <a:schemeClr val="accent4">
                  <a:satMod val="175000"/>
                  <a:alpha val="40000"/>
                </a:schemeClr>
              </a:glow>
              <a:prstShdw prst="shdw17" dist="17961" dir="2700000">
                <a:schemeClr val="hlink">
                  <a:gamma/>
                  <a:shade val="60000"/>
                  <a:invGamma/>
                </a:schemeClr>
              </a:prstShdw>
              <a:reflection blurRad="6350" stA="50000" endA="300" endPos="55000" dir="5400000" sy="-100000" algn="bl" rotWithShape="0"/>
            </a:effectLst>
          </p:spPr>
          <p:txBody>
            <a:bodyPr anchor="ctr"/>
            <a:lstStyle/>
            <a:p>
              <a:pPr algn="ctr">
                <a:defRPr/>
              </a:pPr>
              <a:r>
                <a:rPr lang="en-US" sz="2400" b="1">
                  <a:solidFill>
                    <a:srgbClr val="663300"/>
                  </a:solidFill>
                  <a:effectLst>
                    <a:outerShdw blurRad="38100" dist="38100" dir="2700000" algn="tl">
                      <a:srgbClr val="000000"/>
                    </a:outerShdw>
                  </a:effectLst>
                  <a:latin typeface="Tahoma" pitchFamily="34" charset="0"/>
                  <a:ea typeface="Tahoma" pitchFamily="34" charset="0"/>
                  <a:cs typeface="Tahoma" pitchFamily="34" charset="0"/>
                </a:rPr>
                <a:t>Phong trào công nhân</a:t>
              </a:r>
            </a:p>
          </p:txBody>
        </p:sp>
        <p:sp>
          <p:nvSpPr>
            <p:cNvPr id="15" name="Oval 5"/>
            <p:cNvSpPr>
              <a:spLocks noChangeArrowheads="1"/>
            </p:cNvSpPr>
            <p:nvPr/>
          </p:nvSpPr>
          <p:spPr bwMode="auto">
            <a:xfrm>
              <a:off x="2346" y="253"/>
              <a:ext cx="1466" cy="1455"/>
            </a:xfrm>
            <a:prstGeom prst="ellipse">
              <a:avLst/>
            </a:prstGeom>
            <a:solidFill>
              <a:schemeClr val="hlink"/>
            </a:solidFill>
            <a:ln w="9525">
              <a:noFill/>
              <a:round/>
              <a:headEnd/>
              <a:tailEnd/>
            </a:ln>
            <a:effectLst>
              <a:glow rad="101600">
                <a:schemeClr val="accent4">
                  <a:satMod val="175000"/>
                  <a:alpha val="40000"/>
                </a:schemeClr>
              </a:glow>
              <a:prstShdw prst="shdw17" dist="17961" dir="2700000">
                <a:schemeClr val="hlink">
                  <a:gamma/>
                  <a:shade val="60000"/>
                  <a:invGamma/>
                </a:schemeClr>
              </a:prstShdw>
              <a:reflection blurRad="6350" stA="50000" endA="300" endPos="55000" dir="5400000" sy="-100000" algn="bl" rotWithShape="0"/>
            </a:effectLst>
          </p:spPr>
          <p:txBody>
            <a:bodyPr anchor="ctr"/>
            <a:lstStyle/>
            <a:p>
              <a:pPr algn="ctr">
                <a:defRPr/>
              </a:pPr>
              <a:r>
                <a:rPr lang="en-US" sz="2400" b="1">
                  <a:solidFill>
                    <a:srgbClr val="663300"/>
                  </a:solidFill>
                  <a:effectLst>
                    <a:outerShdw blurRad="38100" dist="38100" dir="2700000" algn="tl">
                      <a:srgbClr val="000000"/>
                    </a:outerShdw>
                  </a:effectLst>
                  <a:latin typeface="Tahoma" pitchFamily="34" charset="0"/>
                  <a:ea typeface="Tahoma" pitchFamily="34" charset="0"/>
                  <a:cs typeface="Tahoma" pitchFamily="34" charset="0"/>
                </a:rPr>
                <a:t>Phong trào yêu nước</a:t>
              </a:r>
            </a:p>
          </p:txBody>
        </p:sp>
        <p:sp>
          <p:nvSpPr>
            <p:cNvPr id="16" name="Oval 6"/>
            <p:cNvSpPr>
              <a:spLocks noChangeArrowheads="1"/>
            </p:cNvSpPr>
            <p:nvPr/>
          </p:nvSpPr>
          <p:spPr bwMode="auto">
            <a:xfrm>
              <a:off x="954" y="289"/>
              <a:ext cx="1536" cy="1456"/>
            </a:xfrm>
            <a:prstGeom prst="ellipse">
              <a:avLst/>
            </a:prstGeom>
            <a:solidFill>
              <a:schemeClr val="hlink"/>
            </a:solidFill>
            <a:ln w="9525">
              <a:noFill/>
              <a:round/>
              <a:headEnd/>
              <a:tailEnd/>
            </a:ln>
            <a:effectLst>
              <a:glow rad="101600">
                <a:schemeClr val="accent4">
                  <a:satMod val="175000"/>
                  <a:alpha val="40000"/>
                </a:schemeClr>
              </a:glow>
              <a:prstShdw prst="shdw17" dist="17961" dir="2700000">
                <a:schemeClr val="hlink">
                  <a:gamma/>
                  <a:shade val="60000"/>
                  <a:invGamma/>
                </a:schemeClr>
              </a:prstShdw>
              <a:reflection blurRad="6350" stA="50000" endA="300" endPos="55000" dir="5400000" sy="-100000" algn="bl" rotWithShape="0"/>
            </a:effectLst>
          </p:spPr>
          <p:txBody>
            <a:bodyPr anchor="ctr"/>
            <a:lstStyle/>
            <a:p>
              <a:pPr algn="ctr">
                <a:defRPr/>
              </a:pPr>
              <a:r>
                <a:rPr lang="en-US" sz="2400" b="1">
                  <a:solidFill>
                    <a:srgbClr val="663300"/>
                  </a:solidFill>
                  <a:effectLst>
                    <a:outerShdw blurRad="38100" dist="38100" dir="2700000" algn="tl">
                      <a:srgbClr val="000000"/>
                    </a:outerShdw>
                  </a:effectLst>
                  <a:latin typeface="Tahoma" pitchFamily="34" charset="0"/>
                  <a:ea typeface="Tahoma" pitchFamily="34" charset="0"/>
                  <a:cs typeface="Tahoma" pitchFamily="34" charset="0"/>
                </a:rPr>
                <a:t>Chủ nghĩa Mác - Lênin</a:t>
              </a:r>
            </a:p>
          </p:txBody>
        </p:sp>
        <p:grpSp>
          <p:nvGrpSpPr>
            <p:cNvPr id="3" name="Group 7"/>
            <p:cNvGrpSpPr>
              <a:grpSpLocks/>
            </p:cNvGrpSpPr>
            <p:nvPr/>
          </p:nvGrpSpPr>
          <p:grpSpPr bwMode="auto">
            <a:xfrm>
              <a:off x="2106" y="1373"/>
              <a:ext cx="1921" cy="5"/>
              <a:chOff x="2016" y="1915"/>
              <a:chExt cx="1921" cy="5"/>
            </a:xfrm>
            <a:effectLst>
              <a:glow rad="101600">
                <a:schemeClr val="accent4">
                  <a:satMod val="175000"/>
                  <a:alpha val="40000"/>
                </a:schemeClr>
              </a:glow>
              <a:reflection blurRad="6350" stA="50000" endA="300" endPos="55000" dir="5400000" sy="-100000" algn="bl" rotWithShape="0"/>
            </a:effectLst>
          </p:grpSpPr>
          <p:sp>
            <p:nvSpPr>
              <p:cNvPr id="18" name="Line 8"/>
              <p:cNvSpPr>
                <a:spLocks noChangeShapeType="1"/>
              </p:cNvSpPr>
              <p:nvPr/>
            </p:nvSpPr>
            <p:spPr bwMode="auto">
              <a:xfrm>
                <a:off x="2016" y="1920"/>
                <a:ext cx="574" cy="0"/>
              </a:xfrm>
              <a:prstGeom prst="line">
                <a:avLst/>
              </a:prstGeom>
              <a:noFill/>
              <a:ln w="76200">
                <a:solidFill>
                  <a:schemeClr val="bg1"/>
                </a:solidFill>
                <a:round/>
                <a:headEnd type="triangle" w="med" len="med"/>
                <a:tailEnd/>
              </a:ln>
            </p:spPr>
            <p:txBody>
              <a:bodyPr anchor="ctr"/>
              <a:lstStyle/>
              <a:p>
                <a:pPr>
                  <a:defRPr/>
                </a:pPr>
                <a:endParaRPr lang="en-US">
                  <a:cs typeface="Arial" charset="0"/>
                </a:endParaRPr>
              </a:p>
            </p:txBody>
          </p:sp>
          <p:sp>
            <p:nvSpPr>
              <p:cNvPr id="19" name="Line 9"/>
              <p:cNvSpPr>
                <a:spLocks noChangeShapeType="1"/>
              </p:cNvSpPr>
              <p:nvPr/>
            </p:nvSpPr>
            <p:spPr bwMode="auto">
              <a:xfrm>
                <a:off x="3362" y="1915"/>
                <a:ext cx="575" cy="0"/>
              </a:xfrm>
              <a:prstGeom prst="line">
                <a:avLst/>
              </a:prstGeom>
              <a:noFill/>
              <a:ln w="76200">
                <a:solidFill>
                  <a:schemeClr val="bg1"/>
                </a:solidFill>
                <a:round/>
                <a:headEnd type="triangle" w="med" len="med"/>
                <a:tailEnd/>
              </a:ln>
            </p:spPr>
            <p:txBody>
              <a:bodyPr anchor="ctr"/>
              <a:lstStyle/>
              <a:p>
                <a:pPr>
                  <a:defRPr/>
                </a:pPr>
                <a:endParaRPr lang="en-US">
                  <a:cs typeface="Arial" charset="0"/>
                </a:endParaRPr>
              </a:p>
            </p:txBody>
          </p:sp>
        </p:grpSp>
        <p:grpSp>
          <p:nvGrpSpPr>
            <p:cNvPr id="4" name="Group 10"/>
            <p:cNvGrpSpPr>
              <a:grpSpLocks/>
            </p:cNvGrpSpPr>
            <p:nvPr/>
          </p:nvGrpSpPr>
          <p:grpSpPr bwMode="auto">
            <a:xfrm>
              <a:off x="2154" y="696"/>
              <a:ext cx="1824" cy="27"/>
              <a:chOff x="2112" y="1243"/>
              <a:chExt cx="1824" cy="27"/>
            </a:xfrm>
            <a:effectLst>
              <a:glow rad="101600">
                <a:schemeClr val="accent4">
                  <a:satMod val="175000"/>
                  <a:alpha val="40000"/>
                </a:schemeClr>
              </a:glow>
              <a:reflection blurRad="6350" stA="50000" endA="300" endPos="55000" dir="5400000" sy="-100000" algn="bl" rotWithShape="0"/>
            </a:effectLst>
          </p:grpSpPr>
          <p:sp>
            <p:nvSpPr>
              <p:cNvPr id="21" name="Line 11"/>
              <p:cNvSpPr>
                <a:spLocks noChangeShapeType="1"/>
              </p:cNvSpPr>
              <p:nvPr/>
            </p:nvSpPr>
            <p:spPr bwMode="auto">
              <a:xfrm>
                <a:off x="3362" y="1243"/>
                <a:ext cx="574" cy="0"/>
              </a:xfrm>
              <a:prstGeom prst="line">
                <a:avLst/>
              </a:prstGeom>
              <a:noFill/>
              <a:ln w="76200">
                <a:solidFill>
                  <a:schemeClr val="bg1"/>
                </a:solidFill>
                <a:round/>
                <a:headEnd/>
                <a:tailEnd type="triangle" w="med" len="med"/>
              </a:ln>
            </p:spPr>
            <p:txBody>
              <a:bodyPr anchor="ctr"/>
              <a:lstStyle/>
              <a:p>
                <a:pPr>
                  <a:defRPr/>
                </a:pPr>
                <a:endParaRPr lang="en-US">
                  <a:cs typeface="Arial" charset="0"/>
                </a:endParaRPr>
              </a:p>
            </p:txBody>
          </p:sp>
          <p:sp>
            <p:nvSpPr>
              <p:cNvPr id="22" name="Line 12"/>
              <p:cNvSpPr>
                <a:spLocks noChangeShapeType="1"/>
              </p:cNvSpPr>
              <p:nvPr/>
            </p:nvSpPr>
            <p:spPr bwMode="auto">
              <a:xfrm>
                <a:off x="2112" y="1270"/>
                <a:ext cx="574" cy="0"/>
              </a:xfrm>
              <a:prstGeom prst="line">
                <a:avLst/>
              </a:prstGeom>
              <a:noFill/>
              <a:ln w="76200">
                <a:solidFill>
                  <a:schemeClr val="bg1"/>
                </a:solidFill>
                <a:round/>
                <a:headEnd/>
                <a:tailEnd type="triangle" w="med" len="med"/>
              </a:ln>
            </p:spPr>
            <p:txBody>
              <a:bodyPr anchor="ctr"/>
              <a:lstStyle/>
              <a:p>
                <a:pPr>
                  <a:defRPr/>
                </a:pPr>
                <a:endParaRPr lang="en-US">
                  <a:cs typeface="Arial" charset="0"/>
                </a:endParaRPr>
              </a:p>
            </p:txBody>
          </p:sp>
        </p:grpSp>
        <p:grpSp>
          <p:nvGrpSpPr>
            <p:cNvPr id="5" name="Group 13"/>
            <p:cNvGrpSpPr>
              <a:grpSpLocks/>
            </p:cNvGrpSpPr>
            <p:nvPr/>
          </p:nvGrpSpPr>
          <p:grpSpPr bwMode="auto">
            <a:xfrm>
              <a:off x="858" y="1061"/>
              <a:ext cx="4320" cy="1477"/>
              <a:chOff x="816" y="1584"/>
              <a:chExt cx="4320" cy="1477"/>
            </a:xfrm>
            <a:effectLst>
              <a:glow rad="101600">
                <a:schemeClr val="accent4">
                  <a:satMod val="175000"/>
                  <a:alpha val="40000"/>
                </a:schemeClr>
              </a:glow>
              <a:reflection blurRad="6350" stA="50000" endA="300" endPos="55000" dir="5400000" sy="-100000" algn="bl" rotWithShape="0"/>
            </a:effectLst>
          </p:grpSpPr>
          <p:grpSp>
            <p:nvGrpSpPr>
              <p:cNvPr id="6" name="Group 14"/>
              <p:cNvGrpSpPr>
                <a:grpSpLocks/>
              </p:cNvGrpSpPr>
              <p:nvPr/>
            </p:nvGrpSpPr>
            <p:grpSpPr bwMode="auto">
              <a:xfrm>
                <a:off x="816" y="1584"/>
                <a:ext cx="463" cy="1469"/>
                <a:chOff x="816" y="1592"/>
                <a:chExt cx="463" cy="1469"/>
              </a:xfrm>
            </p:grpSpPr>
            <p:sp>
              <p:nvSpPr>
                <p:cNvPr id="30" name="Line 15"/>
                <p:cNvSpPr>
                  <a:spLocks noChangeShapeType="1"/>
                </p:cNvSpPr>
                <p:nvPr/>
              </p:nvSpPr>
              <p:spPr bwMode="auto">
                <a:xfrm flipH="1">
                  <a:off x="816" y="1592"/>
                  <a:ext cx="116" cy="0"/>
                </a:xfrm>
                <a:prstGeom prst="line">
                  <a:avLst/>
                </a:prstGeom>
                <a:noFill/>
                <a:ln w="57150">
                  <a:solidFill>
                    <a:srgbClr val="663300"/>
                  </a:solidFill>
                  <a:round/>
                  <a:headEnd/>
                  <a:tailEnd/>
                </a:ln>
              </p:spPr>
              <p:txBody>
                <a:bodyPr anchor="ctr"/>
                <a:lstStyle/>
                <a:p>
                  <a:pPr>
                    <a:defRPr/>
                  </a:pPr>
                  <a:endParaRPr lang="en-US">
                    <a:cs typeface="Arial" charset="0"/>
                  </a:endParaRPr>
                </a:p>
              </p:txBody>
            </p:sp>
            <p:sp>
              <p:nvSpPr>
                <p:cNvPr id="31" name="Line 16"/>
                <p:cNvSpPr>
                  <a:spLocks noChangeShapeType="1"/>
                </p:cNvSpPr>
                <p:nvPr/>
              </p:nvSpPr>
              <p:spPr bwMode="auto">
                <a:xfrm>
                  <a:off x="816" y="1592"/>
                  <a:ext cx="0" cy="1469"/>
                </a:xfrm>
                <a:prstGeom prst="line">
                  <a:avLst/>
                </a:prstGeom>
                <a:noFill/>
                <a:ln w="57150">
                  <a:solidFill>
                    <a:srgbClr val="663300"/>
                  </a:solidFill>
                  <a:round/>
                  <a:headEnd/>
                  <a:tailEnd/>
                </a:ln>
              </p:spPr>
              <p:txBody>
                <a:bodyPr anchor="ctr"/>
                <a:lstStyle/>
                <a:p>
                  <a:pPr>
                    <a:defRPr/>
                  </a:pPr>
                  <a:endParaRPr lang="en-US">
                    <a:cs typeface="Arial" charset="0"/>
                  </a:endParaRPr>
                </a:p>
              </p:txBody>
            </p:sp>
            <p:sp>
              <p:nvSpPr>
                <p:cNvPr id="32" name="Line 17"/>
                <p:cNvSpPr>
                  <a:spLocks noChangeShapeType="1"/>
                </p:cNvSpPr>
                <p:nvPr/>
              </p:nvSpPr>
              <p:spPr bwMode="auto">
                <a:xfrm>
                  <a:off x="816" y="3061"/>
                  <a:ext cx="463" cy="0"/>
                </a:xfrm>
                <a:prstGeom prst="line">
                  <a:avLst/>
                </a:prstGeom>
                <a:noFill/>
                <a:ln w="57150">
                  <a:solidFill>
                    <a:srgbClr val="663300"/>
                  </a:solidFill>
                  <a:round/>
                  <a:headEnd/>
                  <a:tailEnd type="triangle" w="med" len="med"/>
                </a:ln>
              </p:spPr>
              <p:txBody>
                <a:bodyPr anchor="ctr"/>
                <a:lstStyle/>
                <a:p>
                  <a:pPr>
                    <a:defRPr/>
                  </a:pPr>
                  <a:endParaRPr lang="en-US">
                    <a:cs typeface="Arial" charset="0"/>
                  </a:endParaRPr>
                </a:p>
              </p:txBody>
            </p:sp>
          </p:grpSp>
          <p:sp>
            <p:nvSpPr>
              <p:cNvPr id="25" name="Line 18"/>
              <p:cNvSpPr>
                <a:spLocks noChangeShapeType="1"/>
              </p:cNvSpPr>
              <p:nvPr/>
            </p:nvSpPr>
            <p:spPr bwMode="auto">
              <a:xfrm>
                <a:off x="3015" y="2237"/>
                <a:ext cx="0" cy="430"/>
              </a:xfrm>
              <a:prstGeom prst="line">
                <a:avLst/>
              </a:prstGeom>
              <a:noFill/>
              <a:ln w="57150">
                <a:solidFill>
                  <a:srgbClr val="663300"/>
                </a:solidFill>
                <a:round/>
                <a:headEnd/>
                <a:tailEnd type="triangle" w="med" len="med"/>
              </a:ln>
            </p:spPr>
            <p:txBody>
              <a:bodyPr anchor="ctr"/>
              <a:lstStyle/>
              <a:p>
                <a:pPr>
                  <a:defRPr/>
                </a:pPr>
                <a:endParaRPr lang="en-US">
                  <a:cs typeface="Arial" charset="0"/>
                </a:endParaRPr>
              </a:p>
            </p:txBody>
          </p:sp>
          <p:grpSp>
            <p:nvGrpSpPr>
              <p:cNvPr id="7" name="Group 19"/>
              <p:cNvGrpSpPr>
                <a:grpSpLocks/>
              </p:cNvGrpSpPr>
              <p:nvPr/>
            </p:nvGrpSpPr>
            <p:grpSpPr bwMode="auto">
              <a:xfrm>
                <a:off x="4635" y="1592"/>
                <a:ext cx="501" cy="1469"/>
                <a:chOff x="4635" y="1592"/>
                <a:chExt cx="501" cy="1469"/>
              </a:xfrm>
            </p:grpSpPr>
            <p:sp>
              <p:nvSpPr>
                <p:cNvPr id="27" name="Line 20"/>
                <p:cNvSpPr>
                  <a:spLocks noChangeShapeType="1"/>
                </p:cNvSpPr>
                <p:nvPr/>
              </p:nvSpPr>
              <p:spPr bwMode="auto">
                <a:xfrm>
                  <a:off x="4982" y="1592"/>
                  <a:ext cx="154" cy="0"/>
                </a:xfrm>
                <a:prstGeom prst="line">
                  <a:avLst/>
                </a:prstGeom>
                <a:noFill/>
                <a:ln w="57150">
                  <a:solidFill>
                    <a:srgbClr val="663300"/>
                  </a:solidFill>
                  <a:round/>
                  <a:headEnd/>
                  <a:tailEnd/>
                </a:ln>
              </p:spPr>
              <p:txBody>
                <a:bodyPr anchor="ctr"/>
                <a:lstStyle/>
                <a:p>
                  <a:pPr>
                    <a:defRPr/>
                  </a:pPr>
                  <a:endParaRPr lang="en-US">
                    <a:cs typeface="Arial" charset="0"/>
                  </a:endParaRPr>
                </a:p>
              </p:txBody>
            </p:sp>
            <p:sp>
              <p:nvSpPr>
                <p:cNvPr id="28" name="Line 21"/>
                <p:cNvSpPr>
                  <a:spLocks noChangeShapeType="1"/>
                </p:cNvSpPr>
                <p:nvPr/>
              </p:nvSpPr>
              <p:spPr bwMode="auto">
                <a:xfrm>
                  <a:off x="5136" y="1592"/>
                  <a:ext cx="0" cy="1469"/>
                </a:xfrm>
                <a:prstGeom prst="line">
                  <a:avLst/>
                </a:prstGeom>
                <a:noFill/>
                <a:ln w="57150">
                  <a:solidFill>
                    <a:srgbClr val="663300"/>
                  </a:solidFill>
                  <a:round/>
                  <a:headEnd/>
                  <a:tailEnd/>
                </a:ln>
              </p:spPr>
              <p:txBody>
                <a:bodyPr anchor="ctr"/>
                <a:lstStyle/>
                <a:p>
                  <a:pPr>
                    <a:defRPr/>
                  </a:pPr>
                  <a:endParaRPr lang="en-US">
                    <a:cs typeface="Arial" charset="0"/>
                  </a:endParaRPr>
                </a:p>
              </p:txBody>
            </p:sp>
            <p:sp>
              <p:nvSpPr>
                <p:cNvPr id="29" name="Line 22"/>
                <p:cNvSpPr>
                  <a:spLocks noChangeShapeType="1"/>
                </p:cNvSpPr>
                <p:nvPr/>
              </p:nvSpPr>
              <p:spPr bwMode="auto">
                <a:xfrm flipH="1">
                  <a:off x="4635" y="3061"/>
                  <a:ext cx="501" cy="0"/>
                </a:xfrm>
                <a:prstGeom prst="line">
                  <a:avLst/>
                </a:prstGeom>
                <a:noFill/>
                <a:ln w="57150">
                  <a:solidFill>
                    <a:srgbClr val="663300"/>
                  </a:solidFill>
                  <a:round/>
                  <a:headEnd/>
                  <a:tailEnd type="triangle" w="med" len="med"/>
                </a:ln>
              </p:spPr>
              <p:txBody>
                <a:bodyPr anchor="ctr"/>
                <a:lstStyle/>
                <a:p>
                  <a:pPr>
                    <a:defRPr/>
                  </a:pPr>
                  <a:endParaRPr lang="en-US">
                    <a:cs typeface="Arial" charset="0"/>
                  </a:endParaRPr>
                </a:p>
              </p:txBody>
            </p:sp>
          </p:grpSp>
        </p:grpSp>
        <p:grpSp>
          <p:nvGrpSpPr>
            <p:cNvPr id="8" name="Group 23"/>
            <p:cNvGrpSpPr>
              <a:grpSpLocks/>
            </p:cNvGrpSpPr>
            <p:nvPr/>
          </p:nvGrpSpPr>
          <p:grpSpPr bwMode="auto">
            <a:xfrm>
              <a:off x="1098" y="2125"/>
              <a:ext cx="3696" cy="800"/>
              <a:chOff x="1104" y="2800"/>
              <a:chExt cx="3696" cy="800"/>
            </a:xfrm>
            <a:effectLst>
              <a:glow rad="101600">
                <a:schemeClr val="accent4">
                  <a:satMod val="175000"/>
                  <a:alpha val="40000"/>
                </a:schemeClr>
              </a:glow>
              <a:reflection blurRad="6350" stA="50000" endA="300" endPos="55000" dir="5400000" sy="-100000" algn="bl" rotWithShape="0"/>
            </a:effectLst>
          </p:grpSpPr>
          <p:sp>
            <p:nvSpPr>
              <p:cNvPr id="34" name="Text Box 24"/>
              <p:cNvSpPr txBox="1">
                <a:spLocks noChangeArrowheads="1"/>
              </p:cNvSpPr>
              <p:nvPr/>
            </p:nvSpPr>
            <p:spPr bwMode="auto">
              <a:xfrm>
                <a:off x="1332" y="2800"/>
                <a:ext cx="3356" cy="752"/>
              </a:xfrm>
              <a:prstGeom prst="rect">
                <a:avLst/>
              </a:prstGeom>
              <a:solidFill>
                <a:schemeClr val="hlink"/>
              </a:solidFill>
              <a:ln w="9525">
                <a:noFill/>
                <a:miter lim="800000"/>
                <a:headEnd/>
                <a:tailEnd/>
              </a:ln>
              <a:effectLst>
                <a:prstShdw prst="shdw17" dist="17961" dir="2700000">
                  <a:schemeClr val="hlink">
                    <a:gamma/>
                    <a:shade val="60000"/>
                    <a:invGamma/>
                  </a:schemeClr>
                </a:prstShdw>
              </a:effectLst>
            </p:spPr>
            <p:txBody>
              <a:bodyPr anchor="ctr"/>
              <a:lstStyle/>
              <a:p>
                <a:pPr algn="ctr">
                  <a:defRPr/>
                </a:pPr>
                <a:endParaRPr lang="en-US" sz="2200" b="1">
                  <a:solidFill>
                    <a:schemeClr val="bg1"/>
                  </a:solidFill>
                  <a:effectLst>
                    <a:outerShdw blurRad="38100" dist="38100" dir="2700000" algn="tl">
                      <a:srgbClr val="000000"/>
                    </a:outerShdw>
                  </a:effectLst>
                  <a:latin typeface=".VnTimeH" pitchFamily="34" charset="0"/>
                  <a:ea typeface="Arial Unicode MS" pitchFamily="34" charset="-128"/>
                  <a:cs typeface="Arial" charset="0"/>
                </a:endParaRPr>
              </a:p>
            </p:txBody>
          </p:sp>
          <p:sp>
            <p:nvSpPr>
              <p:cNvPr id="35" name="Rectangle 25"/>
              <p:cNvSpPr>
                <a:spLocks noChangeArrowheads="1"/>
              </p:cNvSpPr>
              <p:nvPr/>
            </p:nvSpPr>
            <p:spPr bwMode="auto">
              <a:xfrm>
                <a:off x="1104" y="2880"/>
                <a:ext cx="3696" cy="720"/>
              </a:xfrm>
              <a:prstGeom prst="rect">
                <a:avLst/>
              </a:prstGeom>
              <a:noFill/>
              <a:ln w="9525">
                <a:noFill/>
                <a:miter lim="800000"/>
                <a:headEnd/>
                <a:tailEnd/>
              </a:ln>
            </p:spPr>
            <p:txBody>
              <a:bodyPr anchor="ctr" anchorCtr="1"/>
              <a:lstStyle/>
              <a:p>
                <a:pPr marL="381000" indent="-381000" algn="ctr">
                  <a:defRPr/>
                </a:pPr>
                <a:r>
                  <a:rPr lang="en-US" sz="2000" b="1">
                    <a:solidFill>
                      <a:srgbClr val="663300"/>
                    </a:solidFill>
                    <a:latin typeface="Tahoma" pitchFamily="34" charset="0"/>
                    <a:ea typeface="Tahoma" pitchFamily="34" charset="0"/>
                    <a:cs typeface="Tahoma" pitchFamily="34" charset="0"/>
                  </a:rPr>
                  <a:t>Đảng Cộng sản Việt Nam</a:t>
                </a:r>
              </a:p>
            </p:txBody>
          </p:sp>
        </p:grpSp>
      </p:grpSp>
    </p:spTree>
    <p:extLst>
      <p:ext uri="{BB962C8B-B14F-4D97-AF65-F5344CB8AC3E}">
        <p14:creationId xmlns:p14="http://schemas.microsoft.com/office/powerpoint/2010/main" val="159043720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blinds(horizontal)">
                                      <p:cBhvr>
                                        <p:cTn id="7" dur="500"/>
                                        <p:tgtEl>
                                          <p:spTgt spid="1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Rectangle 2"/>
          <p:cNvSpPr>
            <a:spLocks noGrp="1" noChangeArrowheads="1"/>
          </p:cNvSpPr>
          <p:nvPr>
            <p:ph type="title"/>
          </p:nvPr>
        </p:nvSpPr>
        <p:spPr>
          <a:xfrm>
            <a:off x="711200" y="914400"/>
            <a:ext cx="7924800" cy="1143000"/>
          </a:xfrm>
        </p:spPr>
        <p:txBody>
          <a:bodyPr/>
          <a:lstStyle/>
          <a:p>
            <a:r>
              <a:rPr lang="en-US">
                <a:solidFill>
                  <a:srgbClr val="00008E"/>
                </a:solidFill>
              </a:rPr>
              <a:t>Ý nghĩa Cương lĩnh:</a:t>
            </a:r>
          </a:p>
        </p:txBody>
      </p:sp>
      <p:grpSp>
        <p:nvGrpSpPr>
          <p:cNvPr id="202755" name="Group 3"/>
          <p:cNvGrpSpPr>
            <a:grpSpLocks/>
          </p:cNvGrpSpPr>
          <p:nvPr/>
        </p:nvGrpSpPr>
        <p:grpSpPr bwMode="auto">
          <a:xfrm>
            <a:off x="1625601" y="2671764"/>
            <a:ext cx="2885017" cy="3160713"/>
            <a:chOff x="768" y="1155"/>
            <a:chExt cx="1363" cy="1991"/>
          </a:xfrm>
        </p:grpSpPr>
        <p:sp>
          <p:nvSpPr>
            <p:cNvPr id="202756" name="AutoShape 4"/>
            <p:cNvSpPr>
              <a:spLocks noChangeArrowheads="1"/>
            </p:cNvSpPr>
            <p:nvPr/>
          </p:nvSpPr>
          <p:spPr bwMode="gray">
            <a:xfrm>
              <a:off x="768" y="1346"/>
              <a:ext cx="1363" cy="1800"/>
            </a:xfrm>
            <a:prstGeom prst="roundRect">
              <a:avLst>
                <a:gd name="adj" fmla="val 17509"/>
              </a:avLst>
            </a:prstGeom>
            <a:gradFill rotWithShape="1">
              <a:gsLst>
                <a:gs pos="0">
                  <a:srgbClr val="4E91D4"/>
                </a:gs>
                <a:gs pos="100000">
                  <a:srgbClr val="3477A4"/>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2757" name="AutoShape 5"/>
            <p:cNvSpPr>
              <a:spLocks noChangeArrowheads="1"/>
            </p:cNvSpPr>
            <p:nvPr/>
          </p:nvSpPr>
          <p:spPr bwMode="gray">
            <a:xfrm>
              <a:off x="789" y="1351"/>
              <a:ext cx="1322" cy="1766"/>
            </a:xfrm>
            <a:prstGeom prst="roundRect">
              <a:avLst>
                <a:gd name="adj" fmla="val 16667"/>
              </a:avLst>
            </a:prstGeom>
            <a:solidFill>
              <a:srgbClr val="3CA1E6"/>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2758" name="AutoShape 6"/>
            <p:cNvSpPr>
              <a:spLocks noChangeArrowheads="1"/>
            </p:cNvSpPr>
            <p:nvPr/>
          </p:nvSpPr>
          <p:spPr bwMode="gray">
            <a:xfrm>
              <a:off x="800" y="2651"/>
              <a:ext cx="1304" cy="447"/>
            </a:xfrm>
            <a:prstGeom prst="roundRect">
              <a:avLst>
                <a:gd name="adj" fmla="val 50000"/>
              </a:avLst>
            </a:prstGeom>
            <a:gradFill rotWithShape="1">
              <a:gsLst>
                <a:gs pos="0">
                  <a:srgbClr val="3CA1E6">
                    <a:alpha val="0"/>
                  </a:srgbClr>
                </a:gs>
                <a:gs pos="100000">
                  <a:srgbClr val="3CA1E6">
                    <a:gamma/>
                    <a:tint val="51373"/>
                    <a:invGamma/>
                  </a:srgbClr>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2759" name="AutoShape 7"/>
            <p:cNvSpPr>
              <a:spLocks noChangeArrowheads="1"/>
            </p:cNvSpPr>
            <p:nvPr/>
          </p:nvSpPr>
          <p:spPr bwMode="gray">
            <a:xfrm>
              <a:off x="800" y="1365"/>
              <a:ext cx="1304" cy="446"/>
            </a:xfrm>
            <a:prstGeom prst="roundRect">
              <a:avLst>
                <a:gd name="adj" fmla="val 50000"/>
              </a:avLst>
            </a:prstGeom>
            <a:gradFill rotWithShape="1">
              <a:gsLst>
                <a:gs pos="0">
                  <a:srgbClr val="3CA1E6">
                    <a:gamma/>
                    <a:tint val="33333"/>
                    <a:invGamma/>
                  </a:srgbClr>
                </a:gs>
                <a:gs pos="100000">
                  <a:srgbClr val="3CA1E6">
                    <a:alpha val="0"/>
                  </a:srgbClr>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202760" name="Group 8"/>
            <p:cNvGrpSpPr>
              <a:grpSpLocks/>
            </p:cNvGrpSpPr>
            <p:nvPr/>
          </p:nvGrpSpPr>
          <p:grpSpPr bwMode="auto">
            <a:xfrm>
              <a:off x="1237" y="1155"/>
              <a:ext cx="405" cy="392"/>
              <a:chOff x="1289" y="587"/>
              <a:chExt cx="668" cy="647"/>
            </a:xfrm>
          </p:grpSpPr>
          <p:sp>
            <p:nvSpPr>
              <p:cNvPr id="202761" name="Oval 9"/>
              <p:cNvSpPr>
                <a:spLocks noChangeArrowheads="1"/>
              </p:cNvSpPr>
              <p:nvPr/>
            </p:nvSpPr>
            <p:spPr bwMode="gray">
              <a:xfrm>
                <a:off x="1289" y="646"/>
                <a:ext cx="668" cy="540"/>
              </a:xfrm>
              <a:prstGeom prst="ellipse">
                <a:avLst/>
              </a:prstGeom>
              <a:solidFill>
                <a:srgbClr val="333333"/>
              </a:soli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en-US"/>
              </a:p>
            </p:txBody>
          </p:sp>
          <p:sp>
            <p:nvSpPr>
              <p:cNvPr id="202762" name="Oval 10"/>
              <p:cNvSpPr>
                <a:spLocks noChangeArrowheads="1"/>
              </p:cNvSpPr>
              <p:nvPr/>
            </p:nvSpPr>
            <p:spPr bwMode="gray">
              <a:xfrm>
                <a:off x="1296" y="587"/>
                <a:ext cx="646" cy="647"/>
              </a:xfrm>
              <a:prstGeom prst="ellipse">
                <a:avLst/>
              </a:prstGeom>
              <a:gradFill rotWithShape="1">
                <a:gsLst>
                  <a:gs pos="0">
                    <a:srgbClr val="D6E1E2">
                      <a:gamma/>
                      <a:shade val="46275"/>
                      <a:invGamma/>
                    </a:srgbClr>
                  </a:gs>
                  <a:gs pos="100000">
                    <a:srgbClr val="D6E1E2"/>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en-US"/>
              </a:p>
            </p:txBody>
          </p:sp>
          <p:sp>
            <p:nvSpPr>
              <p:cNvPr id="202763" name="Oval 11"/>
              <p:cNvSpPr>
                <a:spLocks noChangeArrowheads="1"/>
              </p:cNvSpPr>
              <p:nvPr/>
            </p:nvSpPr>
            <p:spPr bwMode="gray">
              <a:xfrm>
                <a:off x="1304" y="591"/>
                <a:ext cx="631" cy="631"/>
              </a:xfrm>
              <a:prstGeom prst="ellipse">
                <a:avLst/>
              </a:prstGeom>
              <a:gradFill rotWithShape="1">
                <a:gsLst>
                  <a:gs pos="0">
                    <a:srgbClr val="D6E1E2">
                      <a:alpha val="0"/>
                    </a:srgbClr>
                  </a:gs>
                  <a:gs pos="100000">
                    <a:srgbClr val="D6E1E2">
                      <a:gamma/>
                      <a:tint val="34902"/>
                      <a:invGamma/>
                    </a:srgb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en-US"/>
              </a:p>
            </p:txBody>
          </p:sp>
          <p:sp>
            <p:nvSpPr>
              <p:cNvPr id="202764" name="Oval 12"/>
              <p:cNvSpPr>
                <a:spLocks noChangeArrowheads="1"/>
              </p:cNvSpPr>
              <p:nvPr/>
            </p:nvSpPr>
            <p:spPr bwMode="gray">
              <a:xfrm>
                <a:off x="1311" y="597"/>
                <a:ext cx="600" cy="589"/>
              </a:xfrm>
              <a:prstGeom prst="ellipse">
                <a:avLst/>
              </a:prstGeom>
              <a:gradFill rotWithShape="1">
                <a:gsLst>
                  <a:gs pos="0">
                    <a:srgbClr val="D6E1E2">
                      <a:gamma/>
                      <a:shade val="79216"/>
                      <a:invGamma/>
                    </a:srgbClr>
                  </a:gs>
                  <a:gs pos="100000">
                    <a:srgbClr val="D6E1E2">
                      <a:alpha val="48000"/>
                    </a:srgb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en-US"/>
              </a:p>
            </p:txBody>
          </p:sp>
          <p:sp>
            <p:nvSpPr>
              <p:cNvPr id="202765" name="Oval 13"/>
              <p:cNvSpPr>
                <a:spLocks noChangeArrowheads="1"/>
              </p:cNvSpPr>
              <p:nvPr/>
            </p:nvSpPr>
            <p:spPr bwMode="gray">
              <a:xfrm>
                <a:off x="1346" y="613"/>
                <a:ext cx="533" cy="479"/>
              </a:xfrm>
              <a:prstGeom prst="ellipse">
                <a:avLst/>
              </a:prstGeom>
              <a:gradFill rotWithShape="1">
                <a:gsLst>
                  <a:gs pos="0">
                    <a:srgbClr val="D6E1E2">
                      <a:gamma/>
                      <a:tint val="0"/>
                      <a:invGamma/>
                    </a:srgbClr>
                  </a:gs>
                  <a:gs pos="100000">
                    <a:srgbClr val="D6E1E2">
                      <a:alpha val="38000"/>
                    </a:srgb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en-US"/>
              </a:p>
            </p:txBody>
          </p:sp>
        </p:grpSp>
        <p:sp>
          <p:nvSpPr>
            <p:cNvPr id="202766" name="Text Box 14"/>
            <p:cNvSpPr txBox="1">
              <a:spLocks noChangeArrowheads="1"/>
            </p:cNvSpPr>
            <p:nvPr/>
          </p:nvSpPr>
          <p:spPr bwMode="gray">
            <a:xfrm>
              <a:off x="1349" y="1178"/>
              <a:ext cx="174"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2800">
                  <a:solidFill>
                    <a:srgbClr val="000000"/>
                  </a:solidFill>
                </a:rPr>
                <a:t>1</a:t>
              </a:r>
              <a:endParaRPr lang="en-US" sz="2000"/>
            </a:p>
          </p:txBody>
        </p:sp>
        <p:sp>
          <p:nvSpPr>
            <p:cNvPr id="202767" name="Text Box 15"/>
            <p:cNvSpPr txBox="1">
              <a:spLocks noChangeArrowheads="1"/>
            </p:cNvSpPr>
            <p:nvPr/>
          </p:nvSpPr>
          <p:spPr bwMode="gray">
            <a:xfrm>
              <a:off x="816" y="1536"/>
              <a:ext cx="1296" cy="10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r>
                <a:rPr lang="en-US" sz="2000">
                  <a:solidFill>
                    <a:srgbClr val="00008E"/>
                  </a:solidFill>
                </a:rPr>
                <a:t>Đáp ứng được yêu cầu cơ bản và cấp bách của nhân dân ta, phù hợp với xu thế phát triển của thời đại lịch sử mới.</a:t>
              </a:r>
            </a:p>
          </p:txBody>
        </p:sp>
      </p:grpSp>
      <p:grpSp>
        <p:nvGrpSpPr>
          <p:cNvPr id="202768" name="Group 16"/>
          <p:cNvGrpSpPr>
            <a:grpSpLocks/>
          </p:cNvGrpSpPr>
          <p:nvPr/>
        </p:nvGrpSpPr>
        <p:grpSpPr bwMode="auto">
          <a:xfrm>
            <a:off x="4775201" y="2674939"/>
            <a:ext cx="2885017" cy="3160713"/>
            <a:chOff x="2256" y="1157"/>
            <a:chExt cx="1363" cy="1991"/>
          </a:xfrm>
        </p:grpSpPr>
        <p:sp>
          <p:nvSpPr>
            <p:cNvPr id="202769" name="AutoShape 17"/>
            <p:cNvSpPr>
              <a:spLocks noChangeArrowheads="1"/>
            </p:cNvSpPr>
            <p:nvPr/>
          </p:nvSpPr>
          <p:spPr bwMode="gray">
            <a:xfrm>
              <a:off x="2256" y="1348"/>
              <a:ext cx="1363" cy="1800"/>
            </a:xfrm>
            <a:prstGeom prst="roundRect">
              <a:avLst>
                <a:gd name="adj" fmla="val 17509"/>
              </a:avLst>
            </a:prstGeom>
            <a:gradFill rotWithShape="1">
              <a:gsLst>
                <a:gs pos="0">
                  <a:srgbClr val="34B034"/>
                </a:gs>
                <a:gs pos="100000">
                  <a:srgbClr val="3F8B4A"/>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2770" name="AutoShape 18"/>
            <p:cNvSpPr>
              <a:spLocks noChangeArrowheads="1"/>
            </p:cNvSpPr>
            <p:nvPr/>
          </p:nvSpPr>
          <p:spPr bwMode="gray">
            <a:xfrm>
              <a:off x="2277" y="1353"/>
              <a:ext cx="1322" cy="1766"/>
            </a:xfrm>
            <a:prstGeom prst="roundRect">
              <a:avLst>
                <a:gd name="adj" fmla="val 16667"/>
              </a:avLst>
            </a:prstGeom>
            <a:solidFill>
              <a:srgbClr val="73E77E"/>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2771" name="AutoShape 19"/>
            <p:cNvSpPr>
              <a:spLocks noChangeArrowheads="1"/>
            </p:cNvSpPr>
            <p:nvPr/>
          </p:nvSpPr>
          <p:spPr bwMode="gray">
            <a:xfrm>
              <a:off x="2288" y="2653"/>
              <a:ext cx="1304" cy="447"/>
            </a:xfrm>
            <a:prstGeom prst="roundRect">
              <a:avLst>
                <a:gd name="adj" fmla="val 50000"/>
              </a:avLst>
            </a:prstGeom>
            <a:gradFill rotWithShape="1">
              <a:gsLst>
                <a:gs pos="0">
                  <a:srgbClr val="73E77E"/>
                </a:gs>
                <a:gs pos="100000">
                  <a:srgbClr val="73E77E">
                    <a:gamma/>
                    <a:tint val="54510"/>
                    <a:invGamma/>
                  </a:srgbClr>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2772" name="AutoShape 20"/>
            <p:cNvSpPr>
              <a:spLocks noChangeArrowheads="1"/>
            </p:cNvSpPr>
            <p:nvPr/>
          </p:nvSpPr>
          <p:spPr bwMode="gray">
            <a:xfrm>
              <a:off x="2288" y="1367"/>
              <a:ext cx="1304" cy="446"/>
            </a:xfrm>
            <a:prstGeom prst="roundRect">
              <a:avLst>
                <a:gd name="adj" fmla="val 50000"/>
              </a:avLst>
            </a:prstGeom>
            <a:gradFill rotWithShape="1">
              <a:gsLst>
                <a:gs pos="0">
                  <a:srgbClr val="73E77E">
                    <a:gamma/>
                    <a:tint val="33333"/>
                    <a:invGamma/>
                  </a:srgbClr>
                </a:gs>
                <a:gs pos="100000">
                  <a:srgbClr val="73E77E"/>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2773" name="Oval 21"/>
            <p:cNvSpPr>
              <a:spLocks noChangeArrowheads="1"/>
            </p:cNvSpPr>
            <p:nvPr/>
          </p:nvSpPr>
          <p:spPr bwMode="gray">
            <a:xfrm>
              <a:off x="2725" y="1193"/>
              <a:ext cx="405" cy="327"/>
            </a:xfrm>
            <a:prstGeom prst="ellipse">
              <a:avLst/>
            </a:prstGeom>
            <a:solidFill>
              <a:srgbClr val="333333"/>
            </a:soli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en-US"/>
            </a:p>
          </p:txBody>
        </p:sp>
        <p:sp>
          <p:nvSpPr>
            <p:cNvPr id="202774" name="Oval 22"/>
            <p:cNvSpPr>
              <a:spLocks noChangeArrowheads="1"/>
            </p:cNvSpPr>
            <p:nvPr/>
          </p:nvSpPr>
          <p:spPr bwMode="gray">
            <a:xfrm>
              <a:off x="2729" y="1157"/>
              <a:ext cx="392" cy="392"/>
            </a:xfrm>
            <a:prstGeom prst="ellipse">
              <a:avLst/>
            </a:prstGeom>
            <a:gradFill rotWithShape="1">
              <a:gsLst>
                <a:gs pos="0">
                  <a:srgbClr val="D6E1E2">
                    <a:gamma/>
                    <a:shade val="46275"/>
                    <a:invGamma/>
                  </a:srgbClr>
                </a:gs>
                <a:gs pos="100000">
                  <a:srgbClr val="D6E1E2"/>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en-US"/>
            </a:p>
          </p:txBody>
        </p:sp>
        <p:sp>
          <p:nvSpPr>
            <p:cNvPr id="202775" name="Oval 23"/>
            <p:cNvSpPr>
              <a:spLocks noChangeArrowheads="1"/>
            </p:cNvSpPr>
            <p:nvPr/>
          </p:nvSpPr>
          <p:spPr bwMode="gray">
            <a:xfrm>
              <a:off x="2734" y="1159"/>
              <a:ext cx="383" cy="383"/>
            </a:xfrm>
            <a:prstGeom prst="ellipse">
              <a:avLst/>
            </a:prstGeom>
            <a:gradFill rotWithShape="1">
              <a:gsLst>
                <a:gs pos="0">
                  <a:srgbClr val="D6E1E2">
                    <a:alpha val="0"/>
                  </a:srgbClr>
                </a:gs>
                <a:gs pos="100000">
                  <a:srgbClr val="D6E1E2">
                    <a:gamma/>
                    <a:tint val="34902"/>
                    <a:invGamma/>
                  </a:srgb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en-US"/>
            </a:p>
          </p:txBody>
        </p:sp>
        <p:sp>
          <p:nvSpPr>
            <p:cNvPr id="202776" name="Oval 24"/>
            <p:cNvSpPr>
              <a:spLocks noChangeArrowheads="1"/>
            </p:cNvSpPr>
            <p:nvPr/>
          </p:nvSpPr>
          <p:spPr bwMode="gray">
            <a:xfrm>
              <a:off x="2738" y="1163"/>
              <a:ext cx="364" cy="357"/>
            </a:xfrm>
            <a:prstGeom prst="ellipse">
              <a:avLst/>
            </a:prstGeom>
            <a:gradFill rotWithShape="1">
              <a:gsLst>
                <a:gs pos="0">
                  <a:srgbClr val="D6E1E2">
                    <a:gamma/>
                    <a:shade val="79216"/>
                    <a:invGamma/>
                  </a:srgbClr>
                </a:gs>
                <a:gs pos="100000">
                  <a:srgbClr val="D6E1E2">
                    <a:alpha val="48000"/>
                  </a:srgb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en-US"/>
            </a:p>
          </p:txBody>
        </p:sp>
        <p:sp>
          <p:nvSpPr>
            <p:cNvPr id="202777" name="Oval 25"/>
            <p:cNvSpPr>
              <a:spLocks noChangeArrowheads="1"/>
            </p:cNvSpPr>
            <p:nvPr/>
          </p:nvSpPr>
          <p:spPr bwMode="gray">
            <a:xfrm>
              <a:off x="2760" y="1173"/>
              <a:ext cx="323" cy="290"/>
            </a:xfrm>
            <a:prstGeom prst="ellipse">
              <a:avLst/>
            </a:prstGeom>
            <a:gradFill rotWithShape="1">
              <a:gsLst>
                <a:gs pos="0">
                  <a:srgbClr val="D6E1E2">
                    <a:gamma/>
                    <a:tint val="0"/>
                    <a:invGamma/>
                  </a:srgbClr>
                </a:gs>
                <a:gs pos="100000">
                  <a:srgbClr val="D6E1E2">
                    <a:alpha val="38000"/>
                  </a:srgb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en-US"/>
            </a:p>
          </p:txBody>
        </p:sp>
        <p:sp>
          <p:nvSpPr>
            <p:cNvPr id="202778" name="Text Box 26"/>
            <p:cNvSpPr txBox="1">
              <a:spLocks noChangeArrowheads="1"/>
            </p:cNvSpPr>
            <p:nvPr/>
          </p:nvSpPr>
          <p:spPr bwMode="gray">
            <a:xfrm>
              <a:off x="2837" y="1180"/>
              <a:ext cx="174"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2800">
                  <a:solidFill>
                    <a:srgbClr val="000000"/>
                  </a:solidFill>
                </a:rPr>
                <a:t>2</a:t>
              </a:r>
              <a:endParaRPr lang="en-US" sz="2000"/>
            </a:p>
          </p:txBody>
        </p:sp>
        <p:sp>
          <p:nvSpPr>
            <p:cNvPr id="202779" name="Text Box 27"/>
            <p:cNvSpPr txBox="1">
              <a:spLocks noChangeArrowheads="1"/>
            </p:cNvSpPr>
            <p:nvPr/>
          </p:nvSpPr>
          <p:spPr bwMode="gray">
            <a:xfrm>
              <a:off x="2272" y="1669"/>
              <a:ext cx="1296" cy="6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lvl="1" algn="just"/>
              <a:r>
                <a:rPr lang="en-US" sz="2000">
                  <a:solidFill>
                    <a:srgbClr val="00008E"/>
                  </a:solidFill>
                </a:rPr>
                <a:t>Trở thành ngọn cờ đoàn kết toàn Đảng, toàn dân.</a:t>
              </a:r>
            </a:p>
          </p:txBody>
        </p:sp>
      </p:grpSp>
      <p:grpSp>
        <p:nvGrpSpPr>
          <p:cNvPr id="202796" name="Group 44"/>
          <p:cNvGrpSpPr>
            <a:grpSpLocks/>
          </p:cNvGrpSpPr>
          <p:nvPr/>
        </p:nvGrpSpPr>
        <p:grpSpPr bwMode="auto">
          <a:xfrm>
            <a:off x="7518401" y="2732089"/>
            <a:ext cx="3291417" cy="3160713"/>
            <a:chOff x="3552" y="1721"/>
            <a:chExt cx="1555" cy="1991"/>
          </a:xfrm>
        </p:grpSpPr>
        <p:sp>
          <p:nvSpPr>
            <p:cNvPr id="202781" name="AutoShape 29"/>
            <p:cNvSpPr>
              <a:spLocks noChangeArrowheads="1"/>
            </p:cNvSpPr>
            <p:nvPr/>
          </p:nvSpPr>
          <p:spPr bwMode="gray">
            <a:xfrm>
              <a:off x="3744" y="1912"/>
              <a:ext cx="1363" cy="1800"/>
            </a:xfrm>
            <a:prstGeom prst="roundRect">
              <a:avLst>
                <a:gd name="adj" fmla="val 17509"/>
              </a:avLst>
            </a:prstGeom>
            <a:gradFill rotWithShape="1">
              <a:gsLst>
                <a:gs pos="0">
                  <a:srgbClr val="B59F43"/>
                </a:gs>
                <a:gs pos="100000">
                  <a:srgbClr val="8F8849"/>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2782" name="AutoShape 30"/>
            <p:cNvSpPr>
              <a:spLocks noChangeArrowheads="1"/>
            </p:cNvSpPr>
            <p:nvPr/>
          </p:nvSpPr>
          <p:spPr bwMode="gray">
            <a:xfrm>
              <a:off x="3765" y="1917"/>
              <a:ext cx="1322" cy="1766"/>
            </a:xfrm>
            <a:prstGeom prst="roundRect">
              <a:avLst>
                <a:gd name="adj" fmla="val 16667"/>
              </a:avLst>
            </a:prstGeom>
            <a:solidFill>
              <a:srgbClr val="E9E065"/>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2783" name="AutoShape 31"/>
            <p:cNvSpPr>
              <a:spLocks noChangeArrowheads="1"/>
            </p:cNvSpPr>
            <p:nvPr/>
          </p:nvSpPr>
          <p:spPr bwMode="gray">
            <a:xfrm>
              <a:off x="3776" y="3217"/>
              <a:ext cx="1304" cy="447"/>
            </a:xfrm>
            <a:prstGeom prst="roundRect">
              <a:avLst>
                <a:gd name="adj" fmla="val 50000"/>
              </a:avLst>
            </a:prstGeom>
            <a:gradFill rotWithShape="1">
              <a:gsLst>
                <a:gs pos="0">
                  <a:srgbClr val="E9E065"/>
                </a:gs>
                <a:gs pos="100000">
                  <a:srgbClr val="E9E065">
                    <a:gamma/>
                    <a:tint val="57647"/>
                    <a:invGamma/>
                  </a:srgbClr>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2784" name="AutoShape 32"/>
            <p:cNvSpPr>
              <a:spLocks noChangeArrowheads="1"/>
            </p:cNvSpPr>
            <p:nvPr/>
          </p:nvSpPr>
          <p:spPr bwMode="gray">
            <a:xfrm>
              <a:off x="3776" y="1931"/>
              <a:ext cx="1304" cy="446"/>
            </a:xfrm>
            <a:prstGeom prst="roundRect">
              <a:avLst>
                <a:gd name="adj" fmla="val 50000"/>
              </a:avLst>
            </a:prstGeom>
            <a:gradFill rotWithShape="1">
              <a:gsLst>
                <a:gs pos="0">
                  <a:srgbClr val="E9E065">
                    <a:gamma/>
                    <a:tint val="33333"/>
                    <a:invGamma/>
                  </a:srgbClr>
                </a:gs>
                <a:gs pos="100000">
                  <a:srgbClr val="E9E065"/>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202785" name="Group 33"/>
            <p:cNvGrpSpPr>
              <a:grpSpLocks/>
            </p:cNvGrpSpPr>
            <p:nvPr/>
          </p:nvGrpSpPr>
          <p:grpSpPr bwMode="auto">
            <a:xfrm>
              <a:off x="4213" y="1721"/>
              <a:ext cx="405" cy="392"/>
              <a:chOff x="1289" y="587"/>
              <a:chExt cx="668" cy="647"/>
            </a:xfrm>
          </p:grpSpPr>
          <p:sp>
            <p:nvSpPr>
              <p:cNvPr id="202786" name="Oval 34"/>
              <p:cNvSpPr>
                <a:spLocks noChangeArrowheads="1"/>
              </p:cNvSpPr>
              <p:nvPr/>
            </p:nvSpPr>
            <p:spPr bwMode="gray">
              <a:xfrm>
                <a:off x="1289" y="646"/>
                <a:ext cx="668" cy="540"/>
              </a:xfrm>
              <a:prstGeom prst="ellipse">
                <a:avLst/>
              </a:prstGeom>
              <a:solidFill>
                <a:srgbClr val="333333"/>
              </a:soli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en-US"/>
              </a:p>
            </p:txBody>
          </p:sp>
          <p:sp>
            <p:nvSpPr>
              <p:cNvPr id="202787" name="Oval 35"/>
              <p:cNvSpPr>
                <a:spLocks noChangeArrowheads="1"/>
              </p:cNvSpPr>
              <p:nvPr/>
            </p:nvSpPr>
            <p:spPr bwMode="gray">
              <a:xfrm>
                <a:off x="1296" y="587"/>
                <a:ext cx="646" cy="647"/>
              </a:xfrm>
              <a:prstGeom prst="ellipse">
                <a:avLst/>
              </a:prstGeom>
              <a:gradFill rotWithShape="1">
                <a:gsLst>
                  <a:gs pos="0">
                    <a:srgbClr val="D6E1E2">
                      <a:gamma/>
                      <a:shade val="46275"/>
                      <a:invGamma/>
                    </a:srgbClr>
                  </a:gs>
                  <a:gs pos="100000">
                    <a:srgbClr val="D6E1E2"/>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en-US"/>
              </a:p>
            </p:txBody>
          </p:sp>
          <p:sp>
            <p:nvSpPr>
              <p:cNvPr id="202788" name="Oval 36"/>
              <p:cNvSpPr>
                <a:spLocks noChangeArrowheads="1"/>
              </p:cNvSpPr>
              <p:nvPr/>
            </p:nvSpPr>
            <p:spPr bwMode="gray">
              <a:xfrm>
                <a:off x="1304" y="591"/>
                <a:ext cx="631" cy="631"/>
              </a:xfrm>
              <a:prstGeom prst="ellipse">
                <a:avLst/>
              </a:prstGeom>
              <a:gradFill rotWithShape="1">
                <a:gsLst>
                  <a:gs pos="0">
                    <a:srgbClr val="D6E1E2">
                      <a:alpha val="0"/>
                    </a:srgbClr>
                  </a:gs>
                  <a:gs pos="100000">
                    <a:srgbClr val="D6E1E2">
                      <a:gamma/>
                      <a:tint val="34902"/>
                      <a:invGamma/>
                    </a:srgb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en-US"/>
              </a:p>
            </p:txBody>
          </p:sp>
          <p:sp>
            <p:nvSpPr>
              <p:cNvPr id="202789" name="Oval 37"/>
              <p:cNvSpPr>
                <a:spLocks noChangeArrowheads="1"/>
              </p:cNvSpPr>
              <p:nvPr/>
            </p:nvSpPr>
            <p:spPr bwMode="gray">
              <a:xfrm>
                <a:off x="1311" y="597"/>
                <a:ext cx="600" cy="589"/>
              </a:xfrm>
              <a:prstGeom prst="ellipse">
                <a:avLst/>
              </a:prstGeom>
              <a:gradFill rotWithShape="1">
                <a:gsLst>
                  <a:gs pos="0">
                    <a:srgbClr val="D6E1E2">
                      <a:gamma/>
                      <a:shade val="79216"/>
                      <a:invGamma/>
                    </a:srgbClr>
                  </a:gs>
                  <a:gs pos="100000">
                    <a:srgbClr val="D6E1E2">
                      <a:alpha val="48000"/>
                    </a:srgb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en-US"/>
              </a:p>
            </p:txBody>
          </p:sp>
          <p:sp>
            <p:nvSpPr>
              <p:cNvPr id="202790" name="Oval 38"/>
              <p:cNvSpPr>
                <a:spLocks noChangeArrowheads="1"/>
              </p:cNvSpPr>
              <p:nvPr/>
            </p:nvSpPr>
            <p:spPr bwMode="gray">
              <a:xfrm>
                <a:off x="1346" y="613"/>
                <a:ext cx="533" cy="479"/>
              </a:xfrm>
              <a:prstGeom prst="ellipse">
                <a:avLst/>
              </a:prstGeom>
              <a:gradFill rotWithShape="1">
                <a:gsLst>
                  <a:gs pos="0">
                    <a:srgbClr val="D6E1E2">
                      <a:gamma/>
                      <a:tint val="0"/>
                      <a:invGamma/>
                    </a:srgbClr>
                  </a:gs>
                  <a:gs pos="100000">
                    <a:srgbClr val="D6E1E2">
                      <a:alpha val="38000"/>
                    </a:srgb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en-US"/>
              </a:p>
            </p:txBody>
          </p:sp>
        </p:grpSp>
        <p:sp>
          <p:nvSpPr>
            <p:cNvPr id="202791" name="Text Box 39"/>
            <p:cNvSpPr txBox="1">
              <a:spLocks noChangeArrowheads="1"/>
            </p:cNvSpPr>
            <p:nvPr/>
          </p:nvSpPr>
          <p:spPr bwMode="gray">
            <a:xfrm>
              <a:off x="4325" y="1744"/>
              <a:ext cx="174"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2800">
                  <a:solidFill>
                    <a:srgbClr val="000000"/>
                  </a:solidFill>
                </a:rPr>
                <a:t>3</a:t>
              </a:r>
              <a:endParaRPr lang="en-US" sz="2000"/>
            </a:p>
          </p:txBody>
        </p:sp>
        <p:sp>
          <p:nvSpPr>
            <p:cNvPr id="202792" name="Text Box 40"/>
            <p:cNvSpPr txBox="1">
              <a:spLocks noChangeArrowheads="1"/>
            </p:cNvSpPr>
            <p:nvPr/>
          </p:nvSpPr>
          <p:spPr bwMode="gray">
            <a:xfrm>
              <a:off x="3552" y="2081"/>
              <a:ext cx="1488" cy="7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lvl="1" algn="just"/>
              <a:r>
                <a:rPr lang="en-US" b="1">
                  <a:solidFill>
                    <a:srgbClr val="00008E"/>
                  </a:solidFill>
                </a:rPr>
                <a:t>Thể hiện sự nhận thức, vận dụng đúng đắn Chủ nghĩa Mác-Lênin vào thực tiễn cách mạng Việt Nam.</a:t>
              </a:r>
            </a:p>
          </p:txBody>
        </p:sp>
      </p:grpSp>
    </p:spTree>
    <p:extLst>
      <p:ext uri="{BB962C8B-B14F-4D97-AF65-F5344CB8AC3E}">
        <p14:creationId xmlns:p14="http://schemas.microsoft.com/office/powerpoint/2010/main" val="303353898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43484" y="365126"/>
            <a:ext cx="9843716" cy="946840"/>
          </a:xfrm>
        </p:spPr>
        <p:txBody>
          <a:bodyPr>
            <a:noAutofit/>
          </a:bodyPr>
          <a:lstStyle/>
          <a:p>
            <a:pPr algn="ctr"/>
            <a:r>
              <a:rPr lang="en-US" sz="3600" b="1"/>
              <a:t>1.2. </a:t>
            </a:r>
            <a:r>
              <a:rPr lang="en-US" sz="3600" b="1" err="1"/>
              <a:t>Lãnh</a:t>
            </a:r>
            <a:r>
              <a:rPr lang="en-US" sz="3600" b="1"/>
              <a:t> </a:t>
            </a:r>
            <a:r>
              <a:rPr lang="vi-VN" sz="3600" b="1"/>
              <a:t>đạo</a:t>
            </a:r>
            <a:r>
              <a:rPr lang="en-US" sz="3600" b="1"/>
              <a:t> </a:t>
            </a:r>
            <a:r>
              <a:rPr lang="en-US" sz="3600" b="1" err="1"/>
              <a:t>quá</a:t>
            </a:r>
            <a:r>
              <a:rPr lang="en-US" sz="3600" b="1"/>
              <a:t> </a:t>
            </a:r>
            <a:r>
              <a:rPr lang="en-US" sz="3600" b="1" err="1"/>
              <a:t>trình</a:t>
            </a:r>
            <a:r>
              <a:rPr lang="en-US" sz="3600" b="1"/>
              <a:t> </a:t>
            </a:r>
            <a:r>
              <a:rPr lang="vi-VN" sz="3600" b="1"/>
              <a:t>đấu</a:t>
            </a:r>
            <a:r>
              <a:rPr lang="en-US" sz="3600" b="1"/>
              <a:t> </a:t>
            </a:r>
            <a:r>
              <a:rPr lang="en-US" sz="3600" b="1" err="1"/>
              <a:t>tranh</a:t>
            </a:r>
            <a:r>
              <a:rPr lang="en-US" sz="3600" b="1"/>
              <a:t> </a:t>
            </a:r>
            <a:r>
              <a:rPr lang="en-US" sz="3600" b="1" err="1"/>
              <a:t>giành</a:t>
            </a:r>
            <a:r>
              <a:rPr lang="en-US" sz="3600" b="1"/>
              <a:t> </a:t>
            </a:r>
            <a:r>
              <a:rPr lang="en-US" sz="3600" b="1" err="1"/>
              <a:t>chính</a:t>
            </a:r>
            <a:r>
              <a:rPr lang="en-US" sz="3600" b="1"/>
              <a:t> </a:t>
            </a:r>
            <a:r>
              <a:rPr lang="en-US" sz="3600" b="1" err="1"/>
              <a:t>quyền</a:t>
            </a:r>
            <a:r>
              <a:rPr lang="en-US" sz="3600" b="1"/>
              <a:t> (1930 – 1945)</a:t>
            </a:r>
          </a:p>
        </p:txBody>
      </p:sp>
      <p:sp>
        <p:nvSpPr>
          <p:cNvPr id="4" name="TextBox 3"/>
          <p:cNvSpPr txBox="1"/>
          <p:nvPr/>
        </p:nvSpPr>
        <p:spPr>
          <a:xfrm>
            <a:off x="632012" y="1490390"/>
            <a:ext cx="10555941" cy="461665"/>
          </a:xfrm>
          <a:prstGeom prst="rect">
            <a:avLst/>
          </a:prstGeom>
          <a:noFill/>
        </p:spPr>
        <p:txBody>
          <a:bodyPr wrap="square" rtlCol="0">
            <a:spAutoFit/>
          </a:bodyPr>
          <a:lstStyle/>
          <a:p>
            <a:r>
              <a:rPr lang="en-US" sz="2400" b="1"/>
              <a:t>1.2.1. </a:t>
            </a:r>
            <a:r>
              <a:rPr lang="en-US" sz="2400" b="1" err="1"/>
              <a:t>Phong</a:t>
            </a:r>
            <a:r>
              <a:rPr lang="en-US" sz="2400" b="1"/>
              <a:t> </a:t>
            </a:r>
            <a:r>
              <a:rPr lang="en-US" sz="2400" b="1" err="1"/>
              <a:t>trào</a:t>
            </a:r>
            <a:r>
              <a:rPr lang="en-US" sz="2400" b="1"/>
              <a:t> </a:t>
            </a:r>
            <a:r>
              <a:rPr lang="en-US" sz="2400" b="1" err="1"/>
              <a:t>cách</a:t>
            </a:r>
            <a:r>
              <a:rPr lang="en-US" sz="2400" b="1"/>
              <a:t> </a:t>
            </a:r>
            <a:r>
              <a:rPr lang="en-US" sz="2400" b="1" err="1"/>
              <a:t>mạng</a:t>
            </a:r>
            <a:r>
              <a:rPr lang="en-US" sz="2400" b="1"/>
              <a:t> 1930 – 1931 </a:t>
            </a:r>
            <a:r>
              <a:rPr lang="en-US" sz="2400" b="1" err="1"/>
              <a:t>và</a:t>
            </a:r>
            <a:r>
              <a:rPr lang="en-US" sz="2400" b="1"/>
              <a:t> </a:t>
            </a:r>
            <a:r>
              <a:rPr lang="en-US" sz="2400" b="1" err="1"/>
              <a:t>khôi</a:t>
            </a:r>
            <a:r>
              <a:rPr lang="en-US" sz="2400" b="1"/>
              <a:t> </a:t>
            </a:r>
            <a:r>
              <a:rPr lang="en-US" sz="2400" b="1" err="1"/>
              <a:t>phục</a:t>
            </a:r>
            <a:r>
              <a:rPr lang="en-US" sz="2400" b="1"/>
              <a:t> </a:t>
            </a:r>
            <a:r>
              <a:rPr lang="en-US" sz="2400" b="1" err="1"/>
              <a:t>phong</a:t>
            </a:r>
            <a:r>
              <a:rPr lang="en-US" sz="2400" b="1"/>
              <a:t> </a:t>
            </a:r>
            <a:r>
              <a:rPr lang="en-US" sz="2400" b="1" err="1"/>
              <a:t>trào</a:t>
            </a:r>
            <a:r>
              <a:rPr lang="en-US" sz="2400" b="1"/>
              <a:t> 1932 - 1935</a:t>
            </a:r>
          </a:p>
        </p:txBody>
      </p:sp>
      <p:sp>
        <p:nvSpPr>
          <p:cNvPr id="6" name="Text Box 5"/>
          <p:cNvSpPr txBox="1">
            <a:spLocks noChangeArrowheads="1"/>
          </p:cNvSpPr>
          <p:nvPr/>
        </p:nvSpPr>
        <p:spPr bwMode="ltGray">
          <a:xfrm>
            <a:off x="918882" y="2904555"/>
            <a:ext cx="42672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2800" b="1" err="1"/>
              <a:t>Hoàn</a:t>
            </a:r>
            <a:r>
              <a:rPr lang="en-US" sz="2800" b="1"/>
              <a:t> </a:t>
            </a:r>
            <a:r>
              <a:rPr lang="en-US" sz="2800" b="1" err="1"/>
              <a:t>cảnh</a:t>
            </a:r>
            <a:r>
              <a:rPr lang="en-US" sz="2800" b="1"/>
              <a:t> </a:t>
            </a:r>
            <a:r>
              <a:rPr lang="en-US" sz="2800" b="1" err="1"/>
              <a:t>lịch</a:t>
            </a:r>
            <a:r>
              <a:rPr lang="en-US" sz="2800" b="1"/>
              <a:t> </a:t>
            </a:r>
            <a:r>
              <a:rPr lang="en-US" sz="2800" b="1" err="1"/>
              <a:t>sử</a:t>
            </a:r>
            <a:r>
              <a:rPr lang="en-US" sz="2800" b="1"/>
              <a:t>:</a:t>
            </a:r>
          </a:p>
        </p:txBody>
      </p:sp>
      <p:sp>
        <p:nvSpPr>
          <p:cNvPr id="7" name="Text Box 6"/>
          <p:cNvSpPr txBox="1">
            <a:spLocks noChangeArrowheads="1"/>
          </p:cNvSpPr>
          <p:nvPr/>
        </p:nvSpPr>
        <p:spPr bwMode="ltGray">
          <a:xfrm>
            <a:off x="621553" y="4300135"/>
            <a:ext cx="11187952"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just">
              <a:spcBef>
                <a:spcPct val="50000"/>
              </a:spcBef>
              <a:buFont typeface="Wingdings" pitchFamily="2" charset="2"/>
              <a:buChar char="Ø"/>
            </a:pPr>
            <a:r>
              <a:rPr lang="en-US" sz="2400"/>
              <a:t> </a:t>
            </a:r>
            <a:r>
              <a:rPr lang="en-US" sz="2400" err="1"/>
              <a:t>Khủng</a:t>
            </a:r>
            <a:r>
              <a:rPr lang="en-US" sz="2400"/>
              <a:t> </a:t>
            </a:r>
            <a:r>
              <a:rPr lang="en-US" sz="2400" err="1"/>
              <a:t>hoảng</a:t>
            </a:r>
            <a:r>
              <a:rPr lang="en-US" sz="2400"/>
              <a:t> ở </a:t>
            </a:r>
            <a:r>
              <a:rPr lang="en-US" sz="2400" err="1"/>
              <a:t>các</a:t>
            </a:r>
            <a:r>
              <a:rPr lang="en-US" sz="2400"/>
              <a:t> </a:t>
            </a:r>
            <a:r>
              <a:rPr lang="en-US" sz="2400" err="1"/>
              <a:t>nước</a:t>
            </a:r>
            <a:r>
              <a:rPr lang="en-US" sz="2400"/>
              <a:t> TBCN 1929-1933 =&gt; </a:t>
            </a:r>
            <a:r>
              <a:rPr lang="en-US" sz="2400" err="1"/>
              <a:t>tăng</a:t>
            </a:r>
            <a:r>
              <a:rPr lang="en-US" sz="2400"/>
              <a:t> </a:t>
            </a:r>
            <a:r>
              <a:rPr lang="en-US" sz="2400" err="1"/>
              <a:t>cường</a:t>
            </a:r>
            <a:r>
              <a:rPr lang="en-US" sz="2400"/>
              <a:t> </a:t>
            </a:r>
            <a:r>
              <a:rPr lang="en-US" sz="2400" err="1"/>
              <a:t>đàn</a:t>
            </a:r>
            <a:r>
              <a:rPr lang="en-US" sz="2400"/>
              <a:t> </a:t>
            </a:r>
            <a:r>
              <a:rPr lang="en-US" sz="2400" err="1"/>
              <a:t>áp</a:t>
            </a:r>
            <a:r>
              <a:rPr lang="en-US" sz="2400"/>
              <a:t>, </a:t>
            </a:r>
            <a:r>
              <a:rPr lang="en-US" sz="2400" err="1"/>
              <a:t>bóc</a:t>
            </a:r>
            <a:r>
              <a:rPr lang="en-US" sz="2400"/>
              <a:t> </a:t>
            </a:r>
            <a:r>
              <a:rPr lang="en-US" sz="2400" err="1"/>
              <a:t>lột</a:t>
            </a:r>
            <a:r>
              <a:rPr lang="en-US" sz="2400"/>
              <a:t> </a:t>
            </a:r>
            <a:r>
              <a:rPr lang="en-US" sz="2400" err="1"/>
              <a:t>dân</a:t>
            </a:r>
            <a:r>
              <a:rPr lang="en-US" sz="2400"/>
              <a:t> </a:t>
            </a:r>
            <a:r>
              <a:rPr lang="en-US" sz="2400" err="1"/>
              <a:t>tộc</a:t>
            </a:r>
            <a:r>
              <a:rPr lang="en-US" sz="2400"/>
              <a:t> </a:t>
            </a:r>
            <a:r>
              <a:rPr lang="en-US" sz="2400" err="1"/>
              <a:t>thuộc</a:t>
            </a:r>
            <a:r>
              <a:rPr lang="en-US" sz="2400"/>
              <a:t> </a:t>
            </a:r>
            <a:r>
              <a:rPr lang="en-US" sz="2400" err="1"/>
              <a:t>địa</a:t>
            </a:r>
            <a:r>
              <a:rPr lang="en-US" sz="2400"/>
              <a:t>.</a:t>
            </a:r>
          </a:p>
          <a:p>
            <a:pPr algn="just">
              <a:spcBef>
                <a:spcPct val="50000"/>
              </a:spcBef>
              <a:buFont typeface="Wingdings" pitchFamily="2" charset="2"/>
              <a:buChar char="Ø"/>
            </a:pPr>
            <a:r>
              <a:rPr lang="en-US" sz="2400"/>
              <a:t> </a:t>
            </a:r>
            <a:r>
              <a:rPr lang="en-US" sz="2400" err="1"/>
              <a:t>Liên</a:t>
            </a:r>
            <a:r>
              <a:rPr lang="en-US" sz="2400"/>
              <a:t> </a:t>
            </a:r>
            <a:r>
              <a:rPr lang="en-US" sz="2400" err="1"/>
              <a:t>Xô</a:t>
            </a:r>
            <a:r>
              <a:rPr lang="en-US" sz="2400"/>
              <a:t> </a:t>
            </a:r>
            <a:r>
              <a:rPr lang="en-US" sz="2400" err="1"/>
              <a:t>giành</a:t>
            </a:r>
            <a:r>
              <a:rPr lang="en-US" sz="2400"/>
              <a:t> </a:t>
            </a:r>
            <a:r>
              <a:rPr lang="en-US" sz="2400" err="1"/>
              <a:t>thắng</a:t>
            </a:r>
            <a:r>
              <a:rPr lang="en-US" sz="2400"/>
              <a:t> </a:t>
            </a:r>
            <a:r>
              <a:rPr lang="en-US" sz="2400" err="1"/>
              <a:t>lợi</a:t>
            </a:r>
            <a:r>
              <a:rPr lang="en-US" sz="2400"/>
              <a:t> </a:t>
            </a:r>
            <a:r>
              <a:rPr lang="en-US" sz="2400" err="1"/>
              <a:t>trong</a:t>
            </a:r>
            <a:r>
              <a:rPr lang="en-US" sz="2400"/>
              <a:t> </a:t>
            </a:r>
            <a:r>
              <a:rPr lang="en-US" sz="2400" err="1"/>
              <a:t>công</a:t>
            </a:r>
            <a:r>
              <a:rPr lang="en-US" sz="2400"/>
              <a:t> </a:t>
            </a:r>
            <a:r>
              <a:rPr lang="en-US" sz="2400" err="1"/>
              <a:t>cuộc</a:t>
            </a:r>
            <a:r>
              <a:rPr lang="en-US" sz="2400"/>
              <a:t> CNH XHCN </a:t>
            </a:r>
            <a:r>
              <a:rPr lang="en-US" sz="2400" err="1"/>
              <a:t>và</a:t>
            </a:r>
            <a:r>
              <a:rPr lang="en-US" sz="2400"/>
              <a:t> </a:t>
            </a:r>
            <a:r>
              <a:rPr lang="en-US" sz="2400" err="1"/>
              <a:t>phát</a:t>
            </a:r>
            <a:r>
              <a:rPr lang="en-US" sz="2400"/>
              <a:t> </a:t>
            </a:r>
            <a:r>
              <a:rPr lang="en-US" sz="2400" err="1"/>
              <a:t>triển</a:t>
            </a:r>
            <a:r>
              <a:rPr lang="en-US" sz="2400"/>
              <a:t> </a:t>
            </a:r>
            <a:r>
              <a:rPr lang="en-US" sz="2400" err="1"/>
              <a:t>kinh</a:t>
            </a:r>
            <a:r>
              <a:rPr lang="en-US" sz="2400"/>
              <a:t> </a:t>
            </a:r>
            <a:r>
              <a:rPr lang="en-US" sz="2400" err="1"/>
              <a:t>tế</a:t>
            </a:r>
            <a:r>
              <a:rPr lang="en-US" sz="2400"/>
              <a:t> </a:t>
            </a:r>
            <a:r>
              <a:rPr lang="en-US" sz="2400" err="1"/>
              <a:t>với</a:t>
            </a:r>
            <a:r>
              <a:rPr lang="en-US" sz="2400"/>
              <a:t> </a:t>
            </a:r>
            <a:r>
              <a:rPr lang="en-US" sz="2400" err="1"/>
              <a:t>tốc</a:t>
            </a:r>
            <a:r>
              <a:rPr lang="en-US" sz="2400"/>
              <a:t> </a:t>
            </a:r>
            <a:r>
              <a:rPr lang="en-US" sz="2400" err="1"/>
              <a:t>độ</a:t>
            </a:r>
            <a:r>
              <a:rPr lang="en-US" sz="2400"/>
              <a:t> </a:t>
            </a:r>
            <a:r>
              <a:rPr lang="en-US" sz="2400" err="1"/>
              <a:t>nhanh</a:t>
            </a:r>
            <a:r>
              <a:rPr lang="en-US" sz="2400"/>
              <a:t>.</a:t>
            </a:r>
          </a:p>
          <a:p>
            <a:pPr algn="just">
              <a:spcBef>
                <a:spcPct val="50000"/>
              </a:spcBef>
              <a:buFont typeface="Wingdings" pitchFamily="2" charset="2"/>
              <a:buChar char="Ø"/>
            </a:pPr>
            <a:r>
              <a:rPr lang="en-US" sz="2400"/>
              <a:t> ĐCS </a:t>
            </a:r>
            <a:r>
              <a:rPr lang="en-US" sz="2400" err="1"/>
              <a:t>Việt</a:t>
            </a:r>
            <a:r>
              <a:rPr lang="en-US" sz="2400"/>
              <a:t> Nam </a:t>
            </a:r>
            <a:r>
              <a:rPr lang="en-US" sz="2400" err="1"/>
              <a:t>vừa</a:t>
            </a:r>
            <a:r>
              <a:rPr lang="en-US" sz="2400"/>
              <a:t> </a:t>
            </a:r>
            <a:r>
              <a:rPr lang="en-US" sz="2400" err="1"/>
              <a:t>ra</a:t>
            </a:r>
            <a:r>
              <a:rPr lang="en-US" sz="2400"/>
              <a:t> </a:t>
            </a:r>
            <a:r>
              <a:rPr lang="en-US" sz="2400" err="1"/>
              <a:t>đời</a:t>
            </a:r>
            <a:r>
              <a:rPr lang="en-US" sz="2400"/>
              <a:t> </a:t>
            </a:r>
            <a:r>
              <a:rPr lang="en-US" sz="2400" err="1"/>
              <a:t>đã</a:t>
            </a:r>
            <a:r>
              <a:rPr lang="en-US" sz="2400"/>
              <a:t> </a:t>
            </a:r>
            <a:r>
              <a:rPr lang="en-US" sz="2400" err="1"/>
              <a:t>giành</a:t>
            </a:r>
            <a:r>
              <a:rPr lang="en-US" sz="2400"/>
              <a:t> </a:t>
            </a:r>
            <a:r>
              <a:rPr lang="en-US" sz="2400" err="1"/>
              <a:t>được</a:t>
            </a:r>
            <a:r>
              <a:rPr lang="en-US" sz="2400"/>
              <a:t> </a:t>
            </a:r>
            <a:r>
              <a:rPr lang="en-US" sz="2400" err="1"/>
              <a:t>uy</a:t>
            </a:r>
            <a:r>
              <a:rPr lang="en-US" sz="2400"/>
              <a:t> </a:t>
            </a:r>
            <a:r>
              <a:rPr lang="en-US" sz="2400" err="1"/>
              <a:t>tín</a:t>
            </a:r>
            <a:r>
              <a:rPr lang="en-US" sz="2400"/>
              <a:t>.</a:t>
            </a:r>
          </a:p>
        </p:txBody>
      </p:sp>
      <p:pic>
        <p:nvPicPr>
          <p:cNvPr id="8" name="Picture 7" descr="tranh_xo_viiiiiiiiet_nghe_tinh_500_50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51282" y="1952055"/>
            <a:ext cx="5892800" cy="1905000"/>
          </a:xfrm>
          <a:prstGeom prst="rect">
            <a:avLst/>
          </a:prstGeom>
          <a:noFill/>
          <a:extLst>
            <a:ext uri="{909E8E84-426E-40DD-AFC4-6F175D3DCCD1}">
              <a14:hiddenFill xmlns:a14="http://schemas.microsoft.com/office/drawing/2010/main">
                <a:solidFill>
                  <a:srgbClr val="FFFFFF"/>
                </a:solidFill>
              </a14:hiddenFill>
            </a:ext>
          </a:extLst>
        </p:spPr>
      </p:pic>
      <p:sp>
        <p:nvSpPr>
          <p:cNvPr id="9" name="Text Box 8"/>
          <p:cNvSpPr txBox="1">
            <a:spLocks noChangeArrowheads="1"/>
          </p:cNvSpPr>
          <p:nvPr/>
        </p:nvSpPr>
        <p:spPr bwMode="ltGray">
          <a:xfrm>
            <a:off x="6932705" y="3857055"/>
            <a:ext cx="48768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sz="2000" b="1" i="1" err="1"/>
              <a:t>Phong</a:t>
            </a:r>
            <a:r>
              <a:rPr lang="en-US" sz="2000" b="1" i="1"/>
              <a:t> </a:t>
            </a:r>
            <a:r>
              <a:rPr lang="en-US" sz="2000" b="1" i="1" err="1"/>
              <a:t>trào</a:t>
            </a:r>
            <a:r>
              <a:rPr lang="en-US" sz="2000" b="1" i="1"/>
              <a:t> </a:t>
            </a:r>
            <a:r>
              <a:rPr lang="en-US" sz="2000" b="1" i="1" err="1"/>
              <a:t>Xô</a:t>
            </a:r>
            <a:r>
              <a:rPr lang="en-US" sz="2000" b="1" i="1"/>
              <a:t> </a:t>
            </a:r>
            <a:r>
              <a:rPr lang="en-US" sz="2000" b="1" i="1" err="1"/>
              <a:t>Viết</a:t>
            </a:r>
            <a:r>
              <a:rPr lang="en-US" sz="2000" b="1" i="1"/>
              <a:t> - </a:t>
            </a:r>
            <a:r>
              <a:rPr lang="en-US" sz="2000" b="1" i="1" err="1"/>
              <a:t>Nghệ</a:t>
            </a:r>
            <a:r>
              <a:rPr lang="en-US" sz="2000" b="1" i="1"/>
              <a:t> </a:t>
            </a:r>
            <a:r>
              <a:rPr lang="en-US" sz="2000" b="1" i="1" err="1"/>
              <a:t>Tĩnh</a:t>
            </a:r>
            <a:endParaRPr lang="en-US" sz="2000" b="1" i="1"/>
          </a:p>
        </p:txBody>
      </p:sp>
    </p:spTree>
    <p:extLst>
      <p:ext uri="{BB962C8B-B14F-4D97-AF65-F5344CB8AC3E}">
        <p14:creationId xmlns:p14="http://schemas.microsoft.com/office/powerpoint/2010/main" val="1611059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checkerboard(across)">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checkerboard(across)">
                                      <p:cBhvr>
                                        <p:cTn id="12" dur="5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checkerboard(across)">
                                      <p:cBhvr>
                                        <p:cTn id="17" dur="500"/>
                                        <p:tgtEl>
                                          <p:spTgt spid="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2" name="Text Box 4"/>
          <p:cNvSpPr txBox="1">
            <a:spLocks noChangeArrowheads="1"/>
          </p:cNvSpPr>
          <p:nvPr/>
        </p:nvSpPr>
        <p:spPr bwMode="ltGray">
          <a:xfrm>
            <a:off x="812800" y="1568824"/>
            <a:ext cx="10769600" cy="44012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spcBef>
                <a:spcPct val="50000"/>
              </a:spcBef>
            </a:pPr>
            <a:r>
              <a:rPr lang="en-US" sz="2000" err="1"/>
              <a:t>Mở</a:t>
            </a:r>
            <a:r>
              <a:rPr lang="en-US" sz="2000"/>
              <a:t> </a:t>
            </a:r>
            <a:r>
              <a:rPr lang="en-US" sz="2000" err="1"/>
              <a:t>đầu</a:t>
            </a:r>
            <a:r>
              <a:rPr lang="en-US" sz="2000"/>
              <a:t> </a:t>
            </a:r>
            <a:r>
              <a:rPr lang="en-US" sz="2000" err="1"/>
              <a:t>bằng</a:t>
            </a:r>
            <a:r>
              <a:rPr lang="en-US" sz="2000"/>
              <a:t> </a:t>
            </a:r>
            <a:r>
              <a:rPr lang="en-US" sz="2000" err="1"/>
              <a:t>cuộc</a:t>
            </a:r>
            <a:r>
              <a:rPr lang="en-US" sz="2000"/>
              <a:t> </a:t>
            </a:r>
            <a:r>
              <a:rPr lang="en-US" sz="2000" err="1"/>
              <a:t>biểu</a:t>
            </a:r>
            <a:r>
              <a:rPr lang="en-US" sz="2000"/>
              <a:t> </a:t>
            </a:r>
            <a:r>
              <a:rPr lang="en-US" sz="2000" err="1"/>
              <a:t>tình</a:t>
            </a:r>
            <a:r>
              <a:rPr lang="en-US" sz="2000"/>
              <a:t> </a:t>
            </a:r>
            <a:r>
              <a:rPr lang="en-US" sz="2000" err="1"/>
              <a:t>ngày</a:t>
            </a:r>
            <a:r>
              <a:rPr lang="en-US" sz="2000"/>
              <a:t> 1.5.1930 </a:t>
            </a:r>
            <a:r>
              <a:rPr lang="en-US" sz="2000" err="1"/>
              <a:t>của</a:t>
            </a:r>
            <a:r>
              <a:rPr lang="en-US" sz="2000"/>
              <a:t> </a:t>
            </a:r>
            <a:r>
              <a:rPr lang="en-US" sz="2000" err="1"/>
              <a:t>công</a:t>
            </a:r>
            <a:r>
              <a:rPr lang="en-US" sz="2000"/>
              <a:t> </a:t>
            </a:r>
            <a:r>
              <a:rPr lang="en-US" sz="2000" err="1"/>
              <a:t>nhân</a:t>
            </a:r>
            <a:r>
              <a:rPr lang="en-US" sz="2000"/>
              <a:t> </a:t>
            </a:r>
            <a:r>
              <a:rPr lang="en-US" sz="2000" err="1"/>
              <a:t>khu</a:t>
            </a:r>
            <a:r>
              <a:rPr lang="en-US" sz="2000"/>
              <a:t> </a:t>
            </a:r>
            <a:r>
              <a:rPr lang="en-US" sz="2000" err="1"/>
              <a:t>công</a:t>
            </a:r>
            <a:r>
              <a:rPr lang="en-US" sz="2000"/>
              <a:t> </a:t>
            </a:r>
            <a:r>
              <a:rPr lang="en-US" sz="2000" err="1"/>
              <a:t>nghiệp</a:t>
            </a:r>
            <a:r>
              <a:rPr lang="en-US" sz="2000"/>
              <a:t> </a:t>
            </a:r>
            <a:r>
              <a:rPr lang="en-US" sz="2000" err="1"/>
              <a:t>Bến</a:t>
            </a:r>
            <a:r>
              <a:rPr lang="en-US" sz="2000"/>
              <a:t> </a:t>
            </a:r>
            <a:r>
              <a:rPr lang="en-US" sz="2000" err="1"/>
              <a:t>Thuỷ</a:t>
            </a:r>
            <a:r>
              <a:rPr lang="en-US" sz="2000"/>
              <a:t> </a:t>
            </a:r>
            <a:r>
              <a:rPr lang="en-US" sz="2000" err="1"/>
              <a:t>và</a:t>
            </a:r>
            <a:r>
              <a:rPr lang="en-US" sz="2000"/>
              <a:t> </a:t>
            </a:r>
            <a:r>
              <a:rPr lang="en-US" sz="2000" err="1"/>
              <a:t>nông</a:t>
            </a:r>
            <a:r>
              <a:rPr lang="en-US" sz="2000"/>
              <a:t> </a:t>
            </a:r>
            <a:r>
              <a:rPr lang="en-US" sz="2000" err="1"/>
              <a:t>dân</a:t>
            </a:r>
            <a:r>
              <a:rPr lang="en-US" sz="2000"/>
              <a:t> 5 </a:t>
            </a:r>
            <a:r>
              <a:rPr lang="en-US" sz="2000" err="1"/>
              <a:t>xã</a:t>
            </a:r>
            <a:r>
              <a:rPr lang="en-US" sz="2000"/>
              <a:t> </a:t>
            </a:r>
            <a:r>
              <a:rPr lang="en-US" sz="2000" err="1"/>
              <a:t>ven</a:t>
            </a:r>
            <a:r>
              <a:rPr lang="en-US" sz="2000"/>
              <a:t> </a:t>
            </a:r>
            <a:r>
              <a:rPr lang="en-US" sz="2000" err="1"/>
              <a:t>thành</a:t>
            </a:r>
            <a:r>
              <a:rPr lang="en-US" sz="2000"/>
              <a:t> </a:t>
            </a:r>
            <a:r>
              <a:rPr lang="en-US" sz="2000" err="1"/>
              <a:t>phố</a:t>
            </a:r>
            <a:r>
              <a:rPr lang="en-US" sz="2000"/>
              <a:t> </a:t>
            </a:r>
            <a:r>
              <a:rPr lang="en-US" sz="2000" err="1"/>
              <a:t>Vinh</a:t>
            </a:r>
            <a:r>
              <a:rPr lang="en-US" sz="2000"/>
              <a:t>, </a:t>
            </a:r>
            <a:r>
              <a:rPr lang="en-US" sz="2000" err="1"/>
              <a:t>dưới</a:t>
            </a:r>
            <a:r>
              <a:rPr lang="en-US" sz="2000"/>
              <a:t> </a:t>
            </a:r>
            <a:r>
              <a:rPr lang="en-US" sz="2000" err="1"/>
              <a:t>sự</a:t>
            </a:r>
            <a:r>
              <a:rPr lang="en-US" sz="2000"/>
              <a:t> </a:t>
            </a:r>
            <a:r>
              <a:rPr lang="en-US" sz="2000" err="1"/>
              <a:t>lãnh</a:t>
            </a:r>
            <a:r>
              <a:rPr lang="en-US" sz="2000"/>
              <a:t> </a:t>
            </a:r>
            <a:r>
              <a:rPr lang="en-US" sz="2000" err="1"/>
              <a:t>đạo</a:t>
            </a:r>
            <a:r>
              <a:rPr lang="en-US" sz="2000"/>
              <a:t> </a:t>
            </a:r>
            <a:r>
              <a:rPr lang="en-US" sz="2000" err="1"/>
              <a:t>của</a:t>
            </a:r>
            <a:r>
              <a:rPr lang="en-US" sz="2000"/>
              <a:t> </a:t>
            </a:r>
            <a:r>
              <a:rPr lang="en-US" sz="2000" err="1">
                <a:hlinkClick r:id="rId2" tooltip="Xứ uỷ Trung Kỳ (trang chưa được viết)"/>
              </a:rPr>
              <a:t>Xứ</a:t>
            </a:r>
            <a:r>
              <a:rPr lang="en-US" sz="2000">
                <a:hlinkClick r:id="rId2" tooltip="Xứ uỷ Trung Kỳ (trang chưa được viết)"/>
              </a:rPr>
              <a:t> </a:t>
            </a:r>
            <a:r>
              <a:rPr lang="en-US" sz="2000" err="1">
                <a:hlinkClick r:id="rId2" tooltip="Xứ uỷ Trung Kỳ (trang chưa được viết)"/>
              </a:rPr>
              <a:t>uỷ</a:t>
            </a:r>
            <a:r>
              <a:rPr lang="en-US" sz="2000">
                <a:hlinkClick r:id="rId2" tooltip="Xứ uỷ Trung Kỳ (trang chưa được viết)"/>
              </a:rPr>
              <a:t> </a:t>
            </a:r>
            <a:r>
              <a:rPr lang="en-US" sz="2000" err="1">
                <a:hlinkClick r:id="rId2" tooltip="Xứ uỷ Trung Kỳ (trang chưa được viết)"/>
              </a:rPr>
              <a:t>Trung</a:t>
            </a:r>
            <a:r>
              <a:rPr lang="en-US" sz="2000">
                <a:hlinkClick r:id="rId2" tooltip="Xứ uỷ Trung Kỳ (trang chưa được viết)"/>
              </a:rPr>
              <a:t> </a:t>
            </a:r>
            <a:r>
              <a:rPr lang="en-US" sz="2000" err="1">
                <a:hlinkClick r:id="rId2" tooltip="Xứ uỷ Trung Kỳ (trang chưa được viết)"/>
              </a:rPr>
              <a:t>Kỳ</a:t>
            </a:r>
            <a:r>
              <a:rPr lang="en-US" sz="2000"/>
              <a:t> </a:t>
            </a:r>
            <a:r>
              <a:rPr lang="en-US" sz="2000" err="1"/>
              <a:t>của</a:t>
            </a:r>
            <a:r>
              <a:rPr lang="en-US" sz="2000"/>
              <a:t> </a:t>
            </a:r>
            <a:r>
              <a:rPr lang="en-US" sz="2000" err="1">
                <a:hlinkClick r:id="rId3" tooltip="Đảng Cộng sản Việt Nam"/>
              </a:rPr>
              <a:t>Đảng</a:t>
            </a:r>
            <a:r>
              <a:rPr lang="en-US" sz="2000">
                <a:hlinkClick r:id="rId3" tooltip="Đảng Cộng sản Việt Nam"/>
              </a:rPr>
              <a:t> </a:t>
            </a:r>
            <a:r>
              <a:rPr lang="en-US" sz="2000" err="1">
                <a:hlinkClick r:id="rId3" tooltip="Đảng Cộng sản Việt Nam"/>
              </a:rPr>
              <a:t>Cộng</a:t>
            </a:r>
            <a:r>
              <a:rPr lang="en-US" sz="2000">
                <a:hlinkClick r:id="rId3" tooltip="Đảng Cộng sản Việt Nam"/>
              </a:rPr>
              <a:t> </a:t>
            </a:r>
            <a:r>
              <a:rPr lang="en-US" sz="2000" err="1">
                <a:hlinkClick r:id="rId3" tooltip="Đảng Cộng sản Việt Nam"/>
              </a:rPr>
              <a:t>sản</a:t>
            </a:r>
            <a:r>
              <a:rPr lang="en-US" sz="2000">
                <a:hlinkClick r:id="rId3" tooltip="Đảng Cộng sản Việt Nam"/>
              </a:rPr>
              <a:t> </a:t>
            </a:r>
            <a:r>
              <a:rPr lang="en-US" sz="2000" err="1">
                <a:hlinkClick r:id="rId3" tooltip="Đảng Cộng sản Việt Nam"/>
              </a:rPr>
              <a:t>Việt</a:t>
            </a:r>
            <a:r>
              <a:rPr lang="en-US" sz="2000">
                <a:hlinkClick r:id="rId3" tooltip="Đảng Cộng sản Việt Nam"/>
              </a:rPr>
              <a:t> Nam</a:t>
            </a:r>
            <a:r>
              <a:rPr lang="en-US" sz="2000"/>
              <a:t>. </a:t>
            </a:r>
            <a:r>
              <a:rPr lang="en-US" sz="2000" err="1"/>
              <a:t>Từ</a:t>
            </a:r>
            <a:r>
              <a:rPr lang="en-US" sz="2000"/>
              <a:t> </a:t>
            </a:r>
            <a:r>
              <a:rPr lang="en-US" sz="2000" err="1"/>
              <a:t>đó</a:t>
            </a:r>
            <a:r>
              <a:rPr lang="en-US" sz="2000"/>
              <a:t> </a:t>
            </a:r>
            <a:r>
              <a:rPr lang="en-US" sz="2000" err="1"/>
              <a:t>đến</a:t>
            </a:r>
            <a:r>
              <a:rPr lang="en-US" sz="2000"/>
              <a:t> </a:t>
            </a:r>
            <a:r>
              <a:rPr lang="en-US" sz="2000" err="1"/>
              <a:t>tháng</a:t>
            </a:r>
            <a:r>
              <a:rPr lang="en-US" sz="2000"/>
              <a:t> 8.1930, ở </a:t>
            </a:r>
            <a:r>
              <a:rPr lang="en-US" sz="2000" err="1"/>
              <a:t>Nghệ</a:t>
            </a:r>
            <a:r>
              <a:rPr lang="en-US" sz="2000"/>
              <a:t> </a:t>
            </a:r>
            <a:r>
              <a:rPr lang="en-US" sz="2000" err="1"/>
              <a:t>Tĩnh</a:t>
            </a:r>
            <a:r>
              <a:rPr lang="en-US" sz="2000"/>
              <a:t> </a:t>
            </a:r>
            <a:r>
              <a:rPr lang="en-US" sz="2000" err="1"/>
              <a:t>có</a:t>
            </a:r>
            <a:r>
              <a:rPr lang="en-US" sz="2000"/>
              <a:t> </a:t>
            </a:r>
            <a:r>
              <a:rPr lang="en-US" sz="2000" err="1"/>
              <a:t>đến</a:t>
            </a:r>
            <a:r>
              <a:rPr lang="en-US" sz="2000"/>
              <a:t> 97 </a:t>
            </a:r>
            <a:r>
              <a:rPr lang="en-US" sz="2000" err="1"/>
              <a:t>cuộc</a:t>
            </a:r>
            <a:r>
              <a:rPr lang="en-US" sz="2000"/>
              <a:t> </a:t>
            </a:r>
            <a:r>
              <a:rPr lang="en-US" sz="2000" err="1"/>
              <a:t>bãi</a:t>
            </a:r>
            <a:r>
              <a:rPr lang="en-US" sz="2000"/>
              <a:t> </a:t>
            </a:r>
            <a:r>
              <a:rPr lang="en-US" sz="2000" err="1"/>
              <a:t>công</a:t>
            </a:r>
            <a:r>
              <a:rPr lang="en-US" sz="2000"/>
              <a:t> </a:t>
            </a:r>
            <a:r>
              <a:rPr lang="en-US" sz="2000" err="1"/>
              <a:t>và</a:t>
            </a:r>
            <a:r>
              <a:rPr lang="en-US" sz="2000"/>
              <a:t> </a:t>
            </a:r>
            <a:r>
              <a:rPr lang="en-US" sz="2000" err="1"/>
              <a:t>biểu</a:t>
            </a:r>
            <a:r>
              <a:rPr lang="en-US" sz="2000"/>
              <a:t> </a:t>
            </a:r>
            <a:r>
              <a:rPr lang="en-US" sz="2000" err="1"/>
              <a:t>tình</a:t>
            </a:r>
            <a:r>
              <a:rPr lang="en-US" sz="2000"/>
              <a:t> </a:t>
            </a:r>
            <a:r>
              <a:rPr lang="en-US" sz="2000" err="1"/>
              <a:t>của</a:t>
            </a:r>
            <a:r>
              <a:rPr lang="en-US" sz="2000"/>
              <a:t> </a:t>
            </a:r>
            <a:r>
              <a:rPr lang="en-US" sz="2000" err="1"/>
              <a:t>công</a:t>
            </a:r>
            <a:r>
              <a:rPr lang="en-US" sz="2000"/>
              <a:t> </a:t>
            </a:r>
            <a:r>
              <a:rPr lang="en-US" sz="2000" err="1"/>
              <a:t>nông</a:t>
            </a:r>
            <a:r>
              <a:rPr lang="en-US" sz="2000"/>
              <a:t>, </a:t>
            </a:r>
            <a:r>
              <a:rPr lang="en-US" sz="2000" err="1"/>
              <a:t>nổi</a:t>
            </a:r>
            <a:r>
              <a:rPr lang="en-US" sz="2000"/>
              <a:t> </a:t>
            </a:r>
            <a:r>
              <a:rPr lang="en-US" sz="2000" err="1"/>
              <a:t>bật</a:t>
            </a:r>
            <a:r>
              <a:rPr lang="en-US" sz="2000"/>
              <a:t> </a:t>
            </a:r>
            <a:r>
              <a:rPr lang="en-US" sz="2000" err="1"/>
              <a:t>là</a:t>
            </a:r>
            <a:r>
              <a:rPr lang="en-US" sz="2000"/>
              <a:t> </a:t>
            </a:r>
            <a:r>
              <a:rPr lang="en-US" sz="2000" err="1"/>
              <a:t>cuộc</a:t>
            </a:r>
            <a:r>
              <a:rPr lang="en-US" sz="2000"/>
              <a:t> </a:t>
            </a:r>
            <a:r>
              <a:rPr lang="en-US" sz="2000" err="1"/>
              <a:t>bãi</a:t>
            </a:r>
            <a:r>
              <a:rPr lang="en-US" sz="2000"/>
              <a:t> </a:t>
            </a:r>
            <a:r>
              <a:rPr lang="en-US" sz="2000" err="1"/>
              <a:t>công</a:t>
            </a:r>
            <a:r>
              <a:rPr lang="en-US" sz="2000"/>
              <a:t> </a:t>
            </a:r>
            <a:r>
              <a:rPr lang="en-US" sz="2000" err="1"/>
              <a:t>của</a:t>
            </a:r>
            <a:r>
              <a:rPr lang="en-US" sz="2000"/>
              <a:t> </a:t>
            </a:r>
            <a:r>
              <a:rPr lang="en-US" sz="2000" err="1"/>
              <a:t>công</a:t>
            </a:r>
            <a:r>
              <a:rPr lang="en-US" sz="2000"/>
              <a:t> </a:t>
            </a:r>
            <a:r>
              <a:rPr lang="en-US" sz="2000" err="1"/>
              <a:t>nhân</a:t>
            </a:r>
            <a:r>
              <a:rPr lang="en-US" sz="2000"/>
              <a:t> </a:t>
            </a:r>
            <a:r>
              <a:rPr lang="en-US" sz="2000" err="1"/>
              <a:t>Nhà</a:t>
            </a:r>
            <a:r>
              <a:rPr lang="en-US" sz="2000"/>
              <a:t> </a:t>
            </a:r>
            <a:r>
              <a:rPr lang="en-US" sz="2000" err="1"/>
              <a:t>máy</a:t>
            </a:r>
            <a:r>
              <a:rPr lang="en-US" sz="2000"/>
              <a:t> </a:t>
            </a:r>
            <a:r>
              <a:rPr lang="en-US" sz="2000" err="1"/>
              <a:t>Diêm</a:t>
            </a:r>
            <a:r>
              <a:rPr lang="en-US" sz="2000"/>
              <a:t> </a:t>
            </a:r>
            <a:r>
              <a:rPr lang="en-US" sz="2000" err="1"/>
              <a:t>kéo</a:t>
            </a:r>
            <a:r>
              <a:rPr lang="en-US" sz="2000"/>
              <a:t> </a:t>
            </a:r>
            <a:r>
              <a:rPr lang="en-US" sz="2000" err="1"/>
              <a:t>dài</a:t>
            </a:r>
            <a:r>
              <a:rPr lang="en-US" sz="2000"/>
              <a:t> </a:t>
            </a:r>
            <a:r>
              <a:rPr lang="en-US" sz="2000" err="1"/>
              <a:t>đã</a:t>
            </a:r>
            <a:r>
              <a:rPr lang="en-US" sz="2000"/>
              <a:t> </a:t>
            </a:r>
            <a:r>
              <a:rPr lang="en-US" sz="2000" err="1"/>
              <a:t>dẫn</a:t>
            </a:r>
            <a:r>
              <a:rPr lang="en-US" sz="2000"/>
              <a:t> </a:t>
            </a:r>
            <a:r>
              <a:rPr lang="en-US" sz="2000" err="1"/>
              <a:t>đến</a:t>
            </a:r>
            <a:r>
              <a:rPr lang="en-US" sz="2000"/>
              <a:t> </a:t>
            </a:r>
            <a:r>
              <a:rPr lang="en-US" sz="2000" err="1"/>
              <a:t>cuộc</a:t>
            </a:r>
            <a:r>
              <a:rPr lang="en-US" sz="2000"/>
              <a:t> </a:t>
            </a:r>
            <a:r>
              <a:rPr lang="en-US" sz="2000" err="1"/>
              <a:t>tổng</a:t>
            </a:r>
            <a:r>
              <a:rPr lang="en-US" sz="2000"/>
              <a:t> </a:t>
            </a:r>
            <a:r>
              <a:rPr lang="en-US" sz="2000" err="1"/>
              <a:t>bãi</a:t>
            </a:r>
            <a:r>
              <a:rPr lang="en-US" sz="2000"/>
              <a:t> </a:t>
            </a:r>
            <a:r>
              <a:rPr lang="en-US" sz="2000" err="1"/>
              <a:t>công</a:t>
            </a:r>
            <a:r>
              <a:rPr lang="en-US" sz="2000"/>
              <a:t> </a:t>
            </a:r>
            <a:r>
              <a:rPr lang="en-US" sz="2000" err="1"/>
              <a:t>của</a:t>
            </a:r>
            <a:r>
              <a:rPr lang="en-US" sz="2000"/>
              <a:t> </a:t>
            </a:r>
            <a:r>
              <a:rPr lang="en-US" sz="2000" err="1"/>
              <a:t>toàn</a:t>
            </a:r>
            <a:r>
              <a:rPr lang="en-US" sz="2000"/>
              <a:t> </a:t>
            </a:r>
            <a:r>
              <a:rPr lang="en-US" sz="2000" err="1"/>
              <a:t>thể</a:t>
            </a:r>
            <a:r>
              <a:rPr lang="en-US" sz="2000"/>
              <a:t> </a:t>
            </a:r>
            <a:r>
              <a:rPr lang="en-US" sz="2000" err="1"/>
              <a:t>công</a:t>
            </a:r>
            <a:r>
              <a:rPr lang="en-US" sz="2000"/>
              <a:t> </a:t>
            </a:r>
            <a:r>
              <a:rPr lang="en-US" sz="2000" err="1"/>
              <a:t>nhân</a:t>
            </a:r>
            <a:r>
              <a:rPr lang="en-US" sz="2000"/>
              <a:t> </a:t>
            </a:r>
            <a:r>
              <a:rPr lang="en-US" sz="2000" err="1"/>
              <a:t>khu</a:t>
            </a:r>
            <a:r>
              <a:rPr lang="en-US" sz="2000"/>
              <a:t> </a:t>
            </a:r>
            <a:r>
              <a:rPr lang="en-US" sz="2000" err="1"/>
              <a:t>công</a:t>
            </a:r>
            <a:r>
              <a:rPr lang="en-US" sz="2000"/>
              <a:t> </a:t>
            </a:r>
            <a:r>
              <a:rPr lang="en-US" sz="2000" err="1"/>
              <a:t>nghiệp</a:t>
            </a:r>
            <a:r>
              <a:rPr lang="en-US" sz="2000"/>
              <a:t> </a:t>
            </a:r>
            <a:r>
              <a:rPr lang="en-US" sz="2000" err="1"/>
              <a:t>Bến</a:t>
            </a:r>
            <a:r>
              <a:rPr lang="en-US" sz="2000"/>
              <a:t> </a:t>
            </a:r>
            <a:r>
              <a:rPr lang="en-US" sz="2000" err="1"/>
              <a:t>Thuỷ</a:t>
            </a:r>
            <a:r>
              <a:rPr lang="en-US" sz="2000"/>
              <a:t>. </a:t>
            </a:r>
            <a:r>
              <a:rPr lang="en-US" sz="2000" err="1"/>
              <a:t>Từ</a:t>
            </a:r>
            <a:r>
              <a:rPr lang="en-US" sz="2000"/>
              <a:t> </a:t>
            </a:r>
            <a:r>
              <a:rPr lang="en-US" sz="2000" err="1"/>
              <a:t>tháng</a:t>
            </a:r>
            <a:r>
              <a:rPr lang="en-US" sz="2000"/>
              <a:t> 9/1930, </a:t>
            </a:r>
            <a:r>
              <a:rPr lang="en-US" sz="2000" err="1"/>
              <a:t>các</a:t>
            </a:r>
            <a:r>
              <a:rPr lang="en-US" sz="2000"/>
              <a:t> </a:t>
            </a:r>
            <a:r>
              <a:rPr lang="en-US" sz="2000" err="1"/>
              <a:t>cuộc</a:t>
            </a:r>
            <a:r>
              <a:rPr lang="en-US" sz="2000"/>
              <a:t> </a:t>
            </a:r>
            <a:r>
              <a:rPr lang="en-US" sz="2000" err="1"/>
              <a:t>biểu</a:t>
            </a:r>
            <a:r>
              <a:rPr lang="en-US" sz="2000"/>
              <a:t> </a:t>
            </a:r>
            <a:r>
              <a:rPr lang="en-US" sz="2000" err="1"/>
              <a:t>tình</a:t>
            </a:r>
            <a:r>
              <a:rPr lang="en-US" sz="2000"/>
              <a:t> </a:t>
            </a:r>
            <a:r>
              <a:rPr lang="en-US" sz="2000" err="1"/>
              <a:t>vũ</a:t>
            </a:r>
            <a:r>
              <a:rPr lang="en-US" sz="2000"/>
              <a:t> </a:t>
            </a:r>
            <a:r>
              <a:rPr lang="en-US" sz="2000" err="1"/>
              <a:t>trang</a:t>
            </a:r>
            <a:r>
              <a:rPr lang="en-US" sz="2000"/>
              <a:t> </a:t>
            </a:r>
            <a:r>
              <a:rPr lang="en-US" sz="2000" err="1"/>
              <a:t>tự</a:t>
            </a:r>
            <a:r>
              <a:rPr lang="en-US" sz="2000"/>
              <a:t> </a:t>
            </a:r>
            <a:r>
              <a:rPr lang="en-US" sz="2000" err="1"/>
              <a:t>vệ</a:t>
            </a:r>
            <a:r>
              <a:rPr lang="en-US" sz="2000"/>
              <a:t> </a:t>
            </a:r>
            <a:r>
              <a:rPr lang="en-US" sz="2000" err="1"/>
              <a:t>quy</a:t>
            </a:r>
            <a:r>
              <a:rPr lang="en-US" sz="2000"/>
              <a:t> </a:t>
            </a:r>
            <a:r>
              <a:rPr lang="en-US" sz="2000" err="1"/>
              <a:t>mô</a:t>
            </a:r>
            <a:r>
              <a:rPr lang="en-US" sz="2000"/>
              <a:t> </a:t>
            </a:r>
            <a:r>
              <a:rPr lang="en-US" sz="2000" err="1"/>
              <a:t>lớn</a:t>
            </a:r>
            <a:r>
              <a:rPr lang="en-US" sz="2000"/>
              <a:t> </a:t>
            </a:r>
            <a:r>
              <a:rPr lang="en-US" sz="2000" err="1"/>
              <a:t>kết</a:t>
            </a:r>
            <a:r>
              <a:rPr lang="en-US" sz="2000"/>
              <a:t> </a:t>
            </a:r>
            <a:r>
              <a:rPr lang="en-US" sz="2000" err="1"/>
              <a:t>hợp</a:t>
            </a:r>
            <a:r>
              <a:rPr lang="en-US" sz="2000"/>
              <a:t> </a:t>
            </a:r>
            <a:r>
              <a:rPr lang="en-US" sz="2000" err="1"/>
              <a:t>với</a:t>
            </a:r>
            <a:r>
              <a:rPr lang="en-US" sz="2000"/>
              <a:t> </a:t>
            </a:r>
            <a:r>
              <a:rPr lang="en-US" sz="2000" err="1"/>
              <a:t>các</a:t>
            </a:r>
            <a:r>
              <a:rPr lang="en-US" sz="2000"/>
              <a:t> </a:t>
            </a:r>
            <a:r>
              <a:rPr lang="en-US" sz="2000" err="1"/>
              <a:t>yêu</a:t>
            </a:r>
            <a:r>
              <a:rPr lang="en-US" sz="2000"/>
              <a:t> </a:t>
            </a:r>
            <a:r>
              <a:rPr lang="en-US" sz="2000" err="1"/>
              <a:t>sách</a:t>
            </a:r>
            <a:r>
              <a:rPr lang="en-US" sz="2000"/>
              <a:t> </a:t>
            </a:r>
            <a:r>
              <a:rPr lang="en-US" sz="2000" err="1"/>
              <a:t>chính</a:t>
            </a:r>
            <a:r>
              <a:rPr lang="en-US" sz="2000"/>
              <a:t> </a:t>
            </a:r>
            <a:r>
              <a:rPr lang="en-US" sz="2000" err="1"/>
              <a:t>trị</a:t>
            </a:r>
            <a:r>
              <a:rPr lang="en-US" sz="2000"/>
              <a:t> </a:t>
            </a:r>
            <a:r>
              <a:rPr lang="en-US" sz="2000" err="1"/>
              <a:t>liên</a:t>
            </a:r>
            <a:r>
              <a:rPr lang="en-US" sz="2000"/>
              <a:t> </a:t>
            </a:r>
            <a:r>
              <a:rPr lang="en-US" sz="2000" err="1"/>
              <a:t>tiếp</a:t>
            </a:r>
            <a:r>
              <a:rPr lang="en-US" sz="2000"/>
              <a:t> </a:t>
            </a:r>
            <a:r>
              <a:rPr lang="en-US" sz="2000" err="1"/>
              <a:t>nổ</a:t>
            </a:r>
            <a:r>
              <a:rPr lang="en-US" sz="2000"/>
              <a:t> </a:t>
            </a:r>
            <a:r>
              <a:rPr lang="en-US" sz="2000" err="1"/>
              <a:t>ra</a:t>
            </a:r>
            <a:r>
              <a:rPr lang="en-US" sz="2000"/>
              <a:t> </a:t>
            </a:r>
            <a:r>
              <a:rPr lang="en-US" sz="2000" err="1"/>
              <a:t>của</a:t>
            </a:r>
            <a:r>
              <a:rPr lang="en-US" sz="2000"/>
              <a:t> </a:t>
            </a:r>
            <a:r>
              <a:rPr lang="en-US" sz="2000" err="1"/>
              <a:t>nông</a:t>
            </a:r>
            <a:r>
              <a:rPr lang="en-US" sz="2000"/>
              <a:t> </a:t>
            </a:r>
            <a:r>
              <a:rPr lang="en-US" sz="2000" err="1"/>
              <a:t>dân</a:t>
            </a:r>
            <a:r>
              <a:rPr lang="en-US" sz="2000"/>
              <a:t> </a:t>
            </a:r>
            <a:r>
              <a:rPr lang="en-US" sz="2000" err="1"/>
              <a:t>các</a:t>
            </a:r>
            <a:r>
              <a:rPr lang="en-US" sz="2000"/>
              <a:t> </a:t>
            </a:r>
            <a:r>
              <a:rPr lang="en-US" sz="2000" err="1"/>
              <a:t>huyện</a:t>
            </a:r>
            <a:r>
              <a:rPr lang="en-US" sz="2000"/>
              <a:t> Nam </a:t>
            </a:r>
            <a:r>
              <a:rPr lang="en-US" sz="2000" err="1"/>
              <a:t>Đàn</a:t>
            </a:r>
            <a:r>
              <a:rPr lang="en-US" sz="2000"/>
              <a:t>, </a:t>
            </a:r>
            <a:r>
              <a:rPr lang="en-US" sz="2000" err="1"/>
              <a:t>Thanh</a:t>
            </a:r>
            <a:r>
              <a:rPr lang="en-US" sz="2000"/>
              <a:t> </a:t>
            </a:r>
            <a:r>
              <a:rPr lang="en-US" sz="2000" err="1"/>
              <a:t>Chương</a:t>
            </a:r>
            <a:r>
              <a:rPr lang="en-US" sz="2000"/>
              <a:t>, Can </a:t>
            </a:r>
            <a:r>
              <a:rPr lang="en-US" sz="2000" err="1"/>
              <a:t>Lộc</a:t>
            </a:r>
            <a:r>
              <a:rPr lang="en-US" sz="2000"/>
              <a:t>, </a:t>
            </a:r>
            <a:r>
              <a:rPr lang="en-US" sz="2000" err="1"/>
              <a:t>Hưng</a:t>
            </a:r>
            <a:r>
              <a:rPr lang="en-US" sz="2000"/>
              <a:t> </a:t>
            </a:r>
            <a:r>
              <a:rPr lang="en-US" sz="2000" err="1"/>
              <a:t>Nguyên</a:t>
            </a:r>
            <a:r>
              <a:rPr lang="en-US" sz="2000"/>
              <a:t>... </a:t>
            </a:r>
            <a:r>
              <a:rPr lang="en-US" sz="2000" err="1"/>
              <a:t>làm</a:t>
            </a:r>
            <a:r>
              <a:rPr lang="en-US" sz="2000"/>
              <a:t> </a:t>
            </a:r>
            <a:r>
              <a:rPr lang="en-US" sz="2000" err="1"/>
              <a:t>cho</a:t>
            </a:r>
            <a:r>
              <a:rPr lang="en-US" sz="2000"/>
              <a:t> </a:t>
            </a:r>
            <a:r>
              <a:rPr lang="en-US" sz="2000" err="1"/>
              <a:t>bộ</a:t>
            </a:r>
            <a:r>
              <a:rPr lang="en-US" sz="2000"/>
              <a:t> </a:t>
            </a:r>
            <a:r>
              <a:rPr lang="en-US" sz="2000" err="1"/>
              <a:t>máy</a:t>
            </a:r>
            <a:r>
              <a:rPr lang="en-US" sz="2000"/>
              <a:t> </a:t>
            </a:r>
            <a:r>
              <a:rPr lang="en-US" sz="2000" err="1"/>
              <a:t>chính</a:t>
            </a:r>
            <a:r>
              <a:rPr lang="en-US" sz="2000"/>
              <a:t> </a:t>
            </a:r>
            <a:r>
              <a:rPr lang="en-US" sz="2000" err="1"/>
              <a:t>quyền</a:t>
            </a:r>
            <a:r>
              <a:rPr lang="en-US" sz="2000"/>
              <a:t> </a:t>
            </a:r>
            <a:r>
              <a:rPr lang="en-US" sz="2000" err="1"/>
              <a:t>đế</a:t>
            </a:r>
            <a:r>
              <a:rPr lang="en-US" sz="2000"/>
              <a:t> </a:t>
            </a:r>
            <a:r>
              <a:rPr lang="en-US" sz="2000" err="1"/>
              <a:t>quốc</a:t>
            </a:r>
            <a:r>
              <a:rPr lang="en-US" sz="2000"/>
              <a:t> </a:t>
            </a:r>
            <a:r>
              <a:rPr lang="en-US" sz="2000" err="1"/>
              <a:t>và</a:t>
            </a:r>
            <a:r>
              <a:rPr lang="en-US" sz="2000"/>
              <a:t> </a:t>
            </a:r>
            <a:r>
              <a:rPr lang="en-US" sz="2000" err="1"/>
              <a:t>tay</a:t>
            </a:r>
            <a:r>
              <a:rPr lang="en-US" sz="2000"/>
              <a:t> </a:t>
            </a:r>
            <a:r>
              <a:rPr lang="en-US" sz="2000" err="1"/>
              <a:t>sai</a:t>
            </a:r>
            <a:r>
              <a:rPr lang="en-US" sz="2000"/>
              <a:t> ở </a:t>
            </a:r>
            <a:r>
              <a:rPr lang="en-US" sz="2000" err="1"/>
              <a:t>cơ</a:t>
            </a:r>
            <a:r>
              <a:rPr lang="en-US" sz="2000"/>
              <a:t> </a:t>
            </a:r>
            <a:r>
              <a:rPr lang="en-US" sz="2000" err="1"/>
              <a:t>sở</a:t>
            </a:r>
            <a:r>
              <a:rPr lang="en-US" sz="2000"/>
              <a:t> </a:t>
            </a:r>
            <a:r>
              <a:rPr lang="en-US" sz="2000" err="1"/>
              <a:t>tê</a:t>
            </a:r>
            <a:r>
              <a:rPr lang="en-US" sz="2000"/>
              <a:t> </a:t>
            </a:r>
            <a:r>
              <a:rPr lang="en-US" sz="2000" err="1"/>
              <a:t>liệt</a:t>
            </a:r>
            <a:r>
              <a:rPr lang="en-US" sz="2000"/>
              <a:t>, tan </a:t>
            </a:r>
            <a:r>
              <a:rPr lang="en-US" sz="2000" err="1"/>
              <a:t>rã</a:t>
            </a:r>
            <a:r>
              <a:rPr lang="en-US" sz="2000"/>
              <a:t>. </a:t>
            </a:r>
            <a:r>
              <a:rPr lang="en-US" sz="2000" err="1"/>
              <a:t>Dưới</a:t>
            </a:r>
            <a:r>
              <a:rPr lang="en-US" sz="2000"/>
              <a:t> </a:t>
            </a:r>
            <a:r>
              <a:rPr lang="en-US" sz="2000" err="1"/>
              <a:t>sự</a:t>
            </a:r>
            <a:r>
              <a:rPr lang="en-US" sz="2000"/>
              <a:t> </a:t>
            </a:r>
            <a:r>
              <a:rPr lang="en-US" sz="2000" err="1"/>
              <a:t>lãnh</a:t>
            </a:r>
            <a:r>
              <a:rPr lang="en-US" sz="2000"/>
              <a:t> </a:t>
            </a:r>
            <a:r>
              <a:rPr lang="en-US" sz="2000" err="1"/>
              <a:t>đạo</a:t>
            </a:r>
            <a:r>
              <a:rPr lang="en-US" sz="2000"/>
              <a:t> </a:t>
            </a:r>
            <a:r>
              <a:rPr lang="en-US" sz="2000" err="1"/>
              <a:t>của</a:t>
            </a:r>
            <a:r>
              <a:rPr lang="en-US" sz="2000"/>
              <a:t> </a:t>
            </a:r>
            <a:r>
              <a:rPr lang="en-US" sz="2000" err="1"/>
              <a:t>các</a:t>
            </a:r>
            <a:r>
              <a:rPr lang="en-US" sz="2000"/>
              <a:t> chi </a:t>
            </a:r>
            <a:r>
              <a:rPr lang="en-US" sz="2000" err="1"/>
              <a:t>bộ</a:t>
            </a:r>
            <a:r>
              <a:rPr lang="en-US" sz="2000"/>
              <a:t> </a:t>
            </a:r>
            <a:r>
              <a:rPr lang="en-US" sz="2000" err="1"/>
              <a:t>đảng</a:t>
            </a:r>
            <a:r>
              <a:rPr lang="en-US" sz="2000"/>
              <a:t>, </a:t>
            </a:r>
            <a:r>
              <a:rPr lang="en-US" sz="2000" err="1"/>
              <a:t>tổ</a:t>
            </a:r>
            <a:r>
              <a:rPr lang="en-US" sz="2000"/>
              <a:t> </a:t>
            </a:r>
            <a:r>
              <a:rPr lang="en-US" sz="2000" err="1"/>
              <a:t>chức</a:t>
            </a:r>
            <a:r>
              <a:rPr lang="en-US" sz="2000"/>
              <a:t> </a:t>
            </a:r>
            <a:r>
              <a:rPr lang="en-US" sz="2000" err="1"/>
              <a:t>nông</a:t>
            </a:r>
            <a:r>
              <a:rPr lang="en-US" sz="2000"/>
              <a:t> </a:t>
            </a:r>
            <a:r>
              <a:rPr lang="en-US" sz="2000" err="1"/>
              <a:t>hội</a:t>
            </a:r>
            <a:r>
              <a:rPr lang="en-US" sz="2000"/>
              <a:t> (</a:t>
            </a:r>
            <a:r>
              <a:rPr lang="en-US" sz="2000" err="1"/>
              <a:t>xã</a:t>
            </a:r>
            <a:r>
              <a:rPr lang="en-US" sz="2000"/>
              <a:t> </a:t>
            </a:r>
            <a:r>
              <a:rPr lang="en-US" sz="2000" err="1"/>
              <a:t>bộ</a:t>
            </a:r>
            <a:r>
              <a:rPr lang="en-US" sz="2000"/>
              <a:t> </a:t>
            </a:r>
            <a:r>
              <a:rPr lang="en-US" sz="2000" err="1"/>
              <a:t>nông</a:t>
            </a:r>
            <a:r>
              <a:rPr lang="en-US" sz="2000"/>
              <a:t>) ở </a:t>
            </a:r>
            <a:r>
              <a:rPr lang="en-US" sz="2000" err="1"/>
              <a:t>những</a:t>
            </a:r>
            <a:r>
              <a:rPr lang="en-US" sz="2000"/>
              <a:t> </a:t>
            </a:r>
            <a:r>
              <a:rPr lang="en-US" sz="2000" err="1"/>
              <a:t>nơi</a:t>
            </a:r>
            <a:r>
              <a:rPr lang="en-US" sz="2000"/>
              <a:t> </a:t>
            </a:r>
            <a:r>
              <a:rPr lang="en-US" sz="2000" err="1"/>
              <a:t>đó</a:t>
            </a:r>
            <a:r>
              <a:rPr lang="en-US" sz="2000"/>
              <a:t> </a:t>
            </a:r>
            <a:r>
              <a:rPr lang="en-US" sz="2000" err="1"/>
              <a:t>đã</a:t>
            </a:r>
            <a:r>
              <a:rPr lang="en-US" sz="2000"/>
              <a:t> </a:t>
            </a:r>
            <a:r>
              <a:rPr lang="en-US" sz="2000" err="1"/>
              <a:t>nắm</a:t>
            </a:r>
            <a:r>
              <a:rPr lang="en-US" sz="2000"/>
              <a:t> </a:t>
            </a:r>
            <a:r>
              <a:rPr lang="en-US" sz="2000" err="1"/>
              <a:t>chính</a:t>
            </a:r>
            <a:r>
              <a:rPr lang="en-US" sz="2000"/>
              <a:t> </a:t>
            </a:r>
            <a:r>
              <a:rPr lang="en-US" sz="2000" err="1"/>
              <a:t>quyền</a:t>
            </a:r>
            <a:r>
              <a:rPr lang="en-US" sz="2000"/>
              <a:t> </a:t>
            </a:r>
            <a:r>
              <a:rPr lang="en-US" sz="2000" err="1"/>
              <a:t>với</a:t>
            </a:r>
            <a:r>
              <a:rPr lang="en-US" sz="2000"/>
              <a:t> </a:t>
            </a:r>
            <a:r>
              <a:rPr lang="en-US" sz="2000" err="1"/>
              <a:t>hình</a:t>
            </a:r>
            <a:r>
              <a:rPr lang="en-US" sz="2000"/>
              <a:t> </a:t>
            </a:r>
            <a:r>
              <a:rPr lang="en-US" sz="2000" err="1"/>
              <a:t>thức</a:t>
            </a:r>
            <a:r>
              <a:rPr lang="en-US" sz="2000"/>
              <a:t> </a:t>
            </a:r>
            <a:r>
              <a:rPr lang="en-US" sz="2000" err="1"/>
              <a:t>Xô</a:t>
            </a:r>
            <a:r>
              <a:rPr lang="en-US" sz="2000"/>
              <a:t> </a:t>
            </a:r>
            <a:r>
              <a:rPr lang="en-US" sz="2000" err="1"/>
              <a:t>viết</a:t>
            </a:r>
            <a:r>
              <a:rPr lang="en-US" sz="2000"/>
              <a:t>. </a:t>
            </a:r>
            <a:r>
              <a:rPr lang="en-US" sz="2000" err="1"/>
              <a:t>Chính</a:t>
            </a:r>
            <a:r>
              <a:rPr lang="en-US" sz="2000"/>
              <a:t> </a:t>
            </a:r>
            <a:r>
              <a:rPr lang="en-US" sz="2000" err="1"/>
              <a:t>quyền</a:t>
            </a:r>
            <a:r>
              <a:rPr lang="en-US" sz="2000"/>
              <a:t> </a:t>
            </a:r>
            <a:r>
              <a:rPr lang="en-US" sz="2000" err="1"/>
              <a:t>Xô</a:t>
            </a:r>
            <a:r>
              <a:rPr lang="en-US" sz="2000"/>
              <a:t> </a:t>
            </a:r>
            <a:r>
              <a:rPr lang="en-US" sz="2000" err="1"/>
              <a:t>viết</a:t>
            </a:r>
            <a:r>
              <a:rPr lang="en-US" sz="2000"/>
              <a:t> </a:t>
            </a:r>
            <a:r>
              <a:rPr lang="en-US" sz="2000" err="1"/>
              <a:t>đầu</a:t>
            </a:r>
            <a:r>
              <a:rPr lang="en-US" sz="2000"/>
              <a:t> </a:t>
            </a:r>
            <a:r>
              <a:rPr lang="en-US" sz="2000" err="1"/>
              <a:t>tiên</a:t>
            </a:r>
            <a:r>
              <a:rPr lang="en-US" sz="2000"/>
              <a:t> </a:t>
            </a:r>
            <a:r>
              <a:rPr lang="en-US" sz="2000" err="1"/>
              <a:t>được</a:t>
            </a:r>
            <a:r>
              <a:rPr lang="en-US" sz="2000"/>
              <a:t> </a:t>
            </a:r>
            <a:r>
              <a:rPr lang="en-US" sz="2000" err="1"/>
              <a:t>hình</a:t>
            </a:r>
            <a:r>
              <a:rPr lang="en-US" sz="2000"/>
              <a:t> </a:t>
            </a:r>
            <a:r>
              <a:rPr lang="en-US" sz="2000" err="1"/>
              <a:t>thành</a:t>
            </a:r>
            <a:r>
              <a:rPr lang="en-US" sz="2000"/>
              <a:t> </a:t>
            </a:r>
            <a:r>
              <a:rPr lang="en-US" sz="2000" err="1"/>
              <a:t>hàng</a:t>
            </a:r>
            <a:r>
              <a:rPr lang="en-US" sz="2000"/>
              <a:t> </a:t>
            </a:r>
            <a:r>
              <a:rPr lang="en-US" sz="2000" err="1"/>
              <a:t>loạt</a:t>
            </a:r>
            <a:r>
              <a:rPr lang="en-US" sz="2000"/>
              <a:t> </a:t>
            </a:r>
            <a:r>
              <a:rPr lang="en-US" sz="2000" err="1"/>
              <a:t>tại</a:t>
            </a:r>
            <a:r>
              <a:rPr lang="en-US" sz="2000"/>
              <a:t> </a:t>
            </a:r>
            <a:r>
              <a:rPr lang="en-US" sz="2000" err="1"/>
              <a:t>nhiều</a:t>
            </a:r>
            <a:r>
              <a:rPr lang="en-US" sz="2000"/>
              <a:t> </a:t>
            </a:r>
            <a:r>
              <a:rPr lang="en-US" sz="2000" err="1"/>
              <a:t>xã</a:t>
            </a:r>
            <a:r>
              <a:rPr lang="en-US" sz="2000"/>
              <a:t> </a:t>
            </a:r>
            <a:r>
              <a:rPr lang="en-US" sz="2000" err="1"/>
              <a:t>thuộc</a:t>
            </a:r>
            <a:r>
              <a:rPr lang="en-US" sz="2000"/>
              <a:t> </a:t>
            </a:r>
            <a:r>
              <a:rPr lang="en-US" sz="2000" err="1"/>
              <a:t>các</a:t>
            </a:r>
            <a:r>
              <a:rPr lang="en-US" sz="2000"/>
              <a:t> </a:t>
            </a:r>
            <a:r>
              <a:rPr lang="en-US" sz="2000" err="1"/>
              <a:t>huyện</a:t>
            </a:r>
            <a:r>
              <a:rPr lang="en-US" sz="2000"/>
              <a:t>, </a:t>
            </a:r>
            <a:r>
              <a:rPr lang="en-US" sz="2000" err="1"/>
              <a:t>thị</a:t>
            </a:r>
            <a:r>
              <a:rPr lang="en-US" sz="2000"/>
              <a:t> </a:t>
            </a:r>
            <a:r>
              <a:rPr lang="en-US" sz="2000" err="1"/>
              <a:t>xã</a:t>
            </a:r>
            <a:r>
              <a:rPr lang="en-US" sz="2000"/>
              <a:t>: </a:t>
            </a:r>
            <a:r>
              <a:rPr lang="en-US" sz="2000" err="1">
                <a:hlinkClick r:id="rId4" tooltip="Thanh Chương"/>
              </a:rPr>
              <a:t>Thanh</a:t>
            </a:r>
            <a:r>
              <a:rPr lang="en-US" sz="2000">
                <a:hlinkClick r:id="rId4" tooltip="Thanh Chương"/>
              </a:rPr>
              <a:t> </a:t>
            </a:r>
            <a:r>
              <a:rPr lang="en-US" sz="2000" err="1">
                <a:hlinkClick r:id="rId4" tooltip="Thanh Chương"/>
              </a:rPr>
              <a:t>Chương</a:t>
            </a:r>
            <a:r>
              <a:rPr lang="en-US" sz="2000"/>
              <a:t>, </a:t>
            </a:r>
            <a:r>
              <a:rPr lang="en-US" sz="2000">
                <a:hlinkClick r:id="rId5" tooltip="Nam Đàn"/>
              </a:rPr>
              <a:t>Nam </a:t>
            </a:r>
            <a:r>
              <a:rPr lang="en-US" sz="2000" err="1">
                <a:hlinkClick r:id="rId5" tooltip="Nam Đàn"/>
              </a:rPr>
              <a:t>Đàn</a:t>
            </a:r>
            <a:r>
              <a:rPr lang="en-US" sz="2000"/>
              <a:t>, </a:t>
            </a:r>
            <a:r>
              <a:rPr lang="en-US" sz="2000" err="1">
                <a:hlinkClick r:id="rId6" tooltip="Anh Sơn"/>
              </a:rPr>
              <a:t>Anh</a:t>
            </a:r>
            <a:r>
              <a:rPr lang="en-US" sz="2000">
                <a:hlinkClick r:id="rId6" tooltip="Anh Sơn"/>
              </a:rPr>
              <a:t> </a:t>
            </a:r>
            <a:r>
              <a:rPr lang="en-US" sz="2000" err="1">
                <a:hlinkClick r:id="rId6" tooltip="Anh Sơn"/>
              </a:rPr>
              <a:t>Sơn</a:t>
            </a:r>
            <a:r>
              <a:rPr lang="en-US" sz="2000"/>
              <a:t>, </a:t>
            </a:r>
            <a:r>
              <a:rPr lang="en-US" sz="2000" err="1">
                <a:hlinkClick r:id="rId7" tooltip="Nghi Lộc"/>
              </a:rPr>
              <a:t>Nghi</a:t>
            </a:r>
            <a:r>
              <a:rPr lang="en-US" sz="2000">
                <a:hlinkClick r:id="rId7" tooltip="Nghi Lộc"/>
              </a:rPr>
              <a:t> </a:t>
            </a:r>
            <a:r>
              <a:rPr lang="en-US" sz="2000" err="1">
                <a:hlinkClick r:id="rId7" tooltip="Nghi Lộc"/>
              </a:rPr>
              <a:t>Lộc</a:t>
            </a:r>
            <a:r>
              <a:rPr lang="en-US" sz="2000"/>
              <a:t>, </a:t>
            </a:r>
            <a:r>
              <a:rPr lang="en-US" sz="2000" err="1">
                <a:hlinkClick r:id="rId8" tooltip="Vinh"/>
              </a:rPr>
              <a:t>Vinh</a:t>
            </a:r>
            <a:r>
              <a:rPr lang="en-US" sz="2000"/>
              <a:t> - </a:t>
            </a:r>
            <a:r>
              <a:rPr lang="en-US" sz="2000" err="1">
                <a:hlinkClick r:id="rId9" tooltip="Bến Thuỷ"/>
              </a:rPr>
              <a:t>Bến</a:t>
            </a:r>
            <a:r>
              <a:rPr lang="en-US" sz="2000">
                <a:hlinkClick r:id="rId9" tooltip="Bến Thuỷ"/>
              </a:rPr>
              <a:t> </a:t>
            </a:r>
            <a:r>
              <a:rPr lang="en-US" sz="2000" err="1">
                <a:hlinkClick r:id="rId9" tooltip="Bến Thuỷ"/>
              </a:rPr>
              <a:t>Thuỷ</a:t>
            </a:r>
            <a:r>
              <a:rPr lang="en-US" sz="2000"/>
              <a:t>, </a:t>
            </a:r>
            <a:r>
              <a:rPr lang="en-US" sz="2000">
                <a:hlinkClick r:id="rId10" tooltip="Can Lộc"/>
              </a:rPr>
              <a:t>Can </a:t>
            </a:r>
            <a:r>
              <a:rPr lang="en-US" sz="2000" err="1">
                <a:hlinkClick r:id="rId10" tooltip="Can Lộc"/>
              </a:rPr>
              <a:t>Lộc</a:t>
            </a:r>
            <a:r>
              <a:rPr lang="en-US" sz="2000"/>
              <a:t>, </a:t>
            </a:r>
            <a:r>
              <a:rPr lang="en-US" sz="2000" err="1">
                <a:hlinkClick r:id="rId11" tooltip="Thạch Hà"/>
              </a:rPr>
              <a:t>Thạch</a:t>
            </a:r>
            <a:r>
              <a:rPr lang="en-US" sz="2000">
                <a:hlinkClick r:id="rId11" tooltip="Thạch Hà"/>
              </a:rPr>
              <a:t> </a:t>
            </a:r>
            <a:r>
              <a:rPr lang="en-US" sz="2000" err="1">
                <a:hlinkClick r:id="rId11" tooltip="Thạch Hà"/>
              </a:rPr>
              <a:t>Hà</a:t>
            </a:r>
            <a:r>
              <a:rPr lang="en-US" sz="2000"/>
              <a:t>, </a:t>
            </a:r>
            <a:r>
              <a:rPr lang="en-US" sz="2000" err="1">
                <a:hlinkClick r:id="rId12" tooltip="Đức Thọ"/>
              </a:rPr>
              <a:t>Đức</a:t>
            </a:r>
            <a:r>
              <a:rPr lang="en-US" sz="2000">
                <a:hlinkClick r:id="rId12" tooltip="Đức Thọ"/>
              </a:rPr>
              <a:t> </a:t>
            </a:r>
            <a:r>
              <a:rPr lang="en-US" sz="2000" err="1">
                <a:hlinkClick r:id="rId12" tooltip="Đức Thọ"/>
              </a:rPr>
              <a:t>Thọ</a:t>
            </a:r>
            <a:r>
              <a:rPr lang="en-US" sz="2000"/>
              <a:t>, </a:t>
            </a:r>
            <a:r>
              <a:rPr lang="en-US" sz="2000" err="1">
                <a:hlinkClick r:id="rId13" tooltip="Hưng Nguyên"/>
              </a:rPr>
              <a:t>Hưng</a:t>
            </a:r>
            <a:r>
              <a:rPr lang="en-US" sz="2000">
                <a:hlinkClick r:id="rId13" tooltip="Hưng Nguyên"/>
              </a:rPr>
              <a:t> </a:t>
            </a:r>
            <a:r>
              <a:rPr lang="en-US" sz="2000" err="1">
                <a:hlinkClick r:id="rId13" tooltip="Hưng Nguyên"/>
              </a:rPr>
              <a:t>Nguyên</a:t>
            </a:r>
            <a:r>
              <a:rPr lang="en-US" sz="2000"/>
              <a:t>... </a:t>
            </a:r>
            <a:r>
              <a:rPr lang="en-US" sz="2000" err="1"/>
              <a:t>Các</a:t>
            </a:r>
            <a:r>
              <a:rPr lang="en-US" sz="2000"/>
              <a:t> </a:t>
            </a:r>
            <a:r>
              <a:rPr lang="en-US" sz="2000" err="1"/>
              <a:t>chính</a:t>
            </a:r>
            <a:r>
              <a:rPr lang="en-US" sz="2000"/>
              <a:t> </a:t>
            </a:r>
            <a:r>
              <a:rPr lang="en-US" sz="2000" err="1"/>
              <a:t>quyền</a:t>
            </a:r>
            <a:r>
              <a:rPr lang="en-US" sz="2000"/>
              <a:t> </a:t>
            </a:r>
            <a:r>
              <a:rPr lang="en-US" sz="2000" err="1"/>
              <a:t>xô</a:t>
            </a:r>
            <a:r>
              <a:rPr lang="en-US" sz="2000"/>
              <a:t> </a:t>
            </a:r>
            <a:r>
              <a:rPr lang="en-US" sz="2000" err="1"/>
              <a:t>viết</a:t>
            </a:r>
            <a:r>
              <a:rPr lang="en-US" sz="2000"/>
              <a:t> </a:t>
            </a:r>
            <a:r>
              <a:rPr lang="en-US" sz="2000" err="1"/>
              <a:t>một</a:t>
            </a:r>
            <a:r>
              <a:rPr lang="en-US" sz="2000"/>
              <a:t> </a:t>
            </a:r>
            <a:r>
              <a:rPr lang="en-US" sz="2000" err="1"/>
              <a:t>mặt</a:t>
            </a:r>
            <a:r>
              <a:rPr lang="en-US" sz="2000"/>
              <a:t> </a:t>
            </a:r>
            <a:r>
              <a:rPr lang="en-US" sz="2000" err="1"/>
              <a:t>thi</a:t>
            </a:r>
            <a:r>
              <a:rPr lang="en-US" sz="2000"/>
              <a:t> </a:t>
            </a:r>
            <a:r>
              <a:rPr lang="en-US" sz="2000" err="1"/>
              <a:t>hành</a:t>
            </a:r>
            <a:r>
              <a:rPr lang="en-US" sz="2000"/>
              <a:t> </a:t>
            </a:r>
            <a:r>
              <a:rPr lang="en-US" sz="2000" err="1"/>
              <a:t>các</a:t>
            </a:r>
            <a:r>
              <a:rPr lang="en-US" sz="2000"/>
              <a:t> </a:t>
            </a:r>
            <a:r>
              <a:rPr lang="en-US" sz="2000" err="1"/>
              <a:t>chính</a:t>
            </a:r>
            <a:r>
              <a:rPr lang="en-US" sz="2000"/>
              <a:t> </a:t>
            </a:r>
            <a:r>
              <a:rPr lang="en-US" sz="2000" err="1"/>
              <a:t>sách</a:t>
            </a:r>
            <a:r>
              <a:rPr lang="en-US" sz="2000"/>
              <a:t> </a:t>
            </a:r>
            <a:r>
              <a:rPr lang="en-US" sz="2000" err="1"/>
              <a:t>mới</a:t>
            </a:r>
            <a:r>
              <a:rPr lang="en-US" sz="2000"/>
              <a:t>, </a:t>
            </a:r>
            <a:r>
              <a:rPr lang="en-US" sz="2000" err="1"/>
              <a:t>mặt</a:t>
            </a:r>
            <a:r>
              <a:rPr lang="en-US" sz="2000"/>
              <a:t> </a:t>
            </a:r>
            <a:r>
              <a:rPr lang="en-US" sz="2000" err="1"/>
              <a:t>khác</a:t>
            </a:r>
            <a:r>
              <a:rPr lang="en-US" sz="2000"/>
              <a:t> </a:t>
            </a:r>
            <a:r>
              <a:rPr lang="en-US" sz="2000" err="1"/>
              <a:t>phá</a:t>
            </a:r>
            <a:r>
              <a:rPr lang="en-US" sz="2000"/>
              <a:t> </a:t>
            </a:r>
            <a:r>
              <a:rPr lang="en-US" sz="2000" err="1"/>
              <a:t>bỏ</a:t>
            </a:r>
            <a:r>
              <a:rPr lang="en-US" sz="2000"/>
              <a:t> </a:t>
            </a:r>
            <a:r>
              <a:rPr lang="en-US" sz="2000" err="1"/>
              <a:t>hệ</a:t>
            </a:r>
            <a:r>
              <a:rPr lang="en-US" sz="2000"/>
              <a:t> </a:t>
            </a:r>
            <a:r>
              <a:rPr lang="en-US" sz="2000" err="1"/>
              <a:t>thống</a:t>
            </a:r>
            <a:r>
              <a:rPr lang="en-US" sz="2000"/>
              <a:t> </a:t>
            </a:r>
            <a:r>
              <a:rPr lang="en-US" sz="2000" err="1"/>
              <a:t>chính</a:t>
            </a:r>
            <a:r>
              <a:rPr lang="en-US" sz="2000"/>
              <a:t> </a:t>
            </a:r>
            <a:r>
              <a:rPr lang="en-US" sz="2000" err="1"/>
              <a:t>quyền</a:t>
            </a:r>
            <a:r>
              <a:rPr lang="en-US" sz="2000"/>
              <a:t> </a:t>
            </a:r>
            <a:r>
              <a:rPr lang="en-US" sz="2000" err="1"/>
              <a:t>cũ</a:t>
            </a:r>
            <a:r>
              <a:rPr lang="en-US" sz="2000"/>
              <a:t>, </a:t>
            </a:r>
            <a:r>
              <a:rPr lang="en-US" sz="2000" err="1"/>
              <a:t>trưng</a:t>
            </a:r>
            <a:r>
              <a:rPr lang="en-US" sz="2000"/>
              <a:t> </a:t>
            </a:r>
            <a:r>
              <a:rPr lang="en-US" sz="2000" err="1"/>
              <a:t>thu</a:t>
            </a:r>
            <a:r>
              <a:rPr lang="en-US" sz="2000"/>
              <a:t> </a:t>
            </a:r>
            <a:r>
              <a:rPr lang="en-US" sz="2000" err="1"/>
              <a:t>đất</a:t>
            </a:r>
            <a:r>
              <a:rPr lang="en-US" sz="2000"/>
              <a:t>, </a:t>
            </a:r>
            <a:r>
              <a:rPr lang="en-US" sz="2000" err="1"/>
              <a:t>thóc</a:t>
            </a:r>
            <a:r>
              <a:rPr lang="en-US" sz="2000"/>
              <a:t> </a:t>
            </a:r>
            <a:r>
              <a:rPr lang="en-US" sz="2000" err="1"/>
              <a:t>gạo</a:t>
            </a:r>
            <a:r>
              <a:rPr lang="en-US" sz="2000"/>
              <a:t>, </a:t>
            </a:r>
            <a:r>
              <a:rPr lang="en-US" sz="2000" err="1"/>
              <a:t>tiền</a:t>
            </a:r>
            <a:r>
              <a:rPr lang="en-US" sz="2000"/>
              <a:t> </a:t>
            </a:r>
            <a:r>
              <a:rPr lang="en-US" sz="2000" err="1"/>
              <a:t>bạc</a:t>
            </a:r>
            <a:r>
              <a:rPr lang="en-US" sz="2000"/>
              <a:t> </a:t>
            </a:r>
            <a:r>
              <a:rPr lang="en-US" sz="2000" err="1"/>
              <a:t>của</a:t>
            </a:r>
            <a:r>
              <a:rPr lang="en-US" sz="2000"/>
              <a:t> </a:t>
            </a:r>
            <a:r>
              <a:rPr lang="en-US" sz="2000" err="1"/>
              <a:t>các</a:t>
            </a:r>
            <a:r>
              <a:rPr lang="en-US" sz="2000"/>
              <a:t> </a:t>
            </a:r>
            <a:r>
              <a:rPr lang="en-US" sz="2000" err="1"/>
              <a:t>địa</a:t>
            </a:r>
            <a:r>
              <a:rPr lang="en-US" sz="2000"/>
              <a:t> </a:t>
            </a:r>
            <a:r>
              <a:rPr lang="en-US" sz="2000" err="1"/>
              <a:t>chủ</a:t>
            </a:r>
            <a:r>
              <a:rPr lang="en-US" sz="2000"/>
              <a:t>, </a:t>
            </a:r>
            <a:r>
              <a:rPr lang="en-US" sz="2000" err="1"/>
              <a:t>đồng</a:t>
            </a:r>
            <a:r>
              <a:rPr lang="en-US" sz="2000"/>
              <a:t> </a:t>
            </a:r>
            <a:r>
              <a:rPr lang="en-US" sz="2000" err="1"/>
              <a:t>thời</a:t>
            </a:r>
            <a:r>
              <a:rPr lang="en-US" sz="2000"/>
              <a:t> </a:t>
            </a:r>
            <a:r>
              <a:rPr lang="en-US" sz="2000" err="1"/>
              <a:t>đòi</a:t>
            </a:r>
            <a:r>
              <a:rPr lang="en-US" sz="2000"/>
              <a:t> </a:t>
            </a:r>
            <a:r>
              <a:rPr lang="en-US" sz="2000" err="1"/>
              <a:t>yêu</a:t>
            </a:r>
            <a:r>
              <a:rPr lang="en-US" sz="2000"/>
              <a:t> </a:t>
            </a:r>
            <a:r>
              <a:rPr lang="en-US" sz="2000" err="1"/>
              <a:t>sách</a:t>
            </a:r>
            <a:r>
              <a:rPr lang="en-US" sz="2000"/>
              <a:t> </a:t>
            </a:r>
            <a:r>
              <a:rPr lang="en-US" sz="2000" err="1"/>
              <a:t>với</a:t>
            </a:r>
            <a:r>
              <a:rPr lang="en-US" sz="2000"/>
              <a:t> </a:t>
            </a:r>
            <a:r>
              <a:rPr lang="en-US" sz="2000" err="1"/>
              <a:t>các</a:t>
            </a:r>
            <a:r>
              <a:rPr lang="en-US" sz="2000"/>
              <a:t> </a:t>
            </a:r>
            <a:r>
              <a:rPr lang="en-US" sz="2000" err="1"/>
              <a:t>chủ</a:t>
            </a:r>
            <a:r>
              <a:rPr lang="en-US" sz="2000"/>
              <a:t> </a:t>
            </a:r>
            <a:r>
              <a:rPr lang="en-US" sz="2000" err="1"/>
              <a:t>xưởng</a:t>
            </a:r>
            <a:r>
              <a:rPr lang="en-US" sz="2000"/>
              <a:t>, </a:t>
            </a:r>
            <a:r>
              <a:rPr lang="en-US" sz="2000" err="1"/>
              <a:t>chủ</a:t>
            </a:r>
            <a:r>
              <a:rPr lang="en-US" sz="2000"/>
              <a:t> </a:t>
            </a:r>
            <a:r>
              <a:rPr lang="en-US" sz="2000" err="1"/>
              <a:t>tàu</a:t>
            </a:r>
            <a:r>
              <a:rPr lang="en-US" sz="2000"/>
              <a:t>. </a:t>
            </a:r>
            <a:r>
              <a:rPr lang="en-US" sz="2000" err="1"/>
              <a:t>Nhưng</a:t>
            </a:r>
            <a:r>
              <a:rPr lang="en-US" sz="2000"/>
              <a:t> </a:t>
            </a:r>
            <a:r>
              <a:rPr lang="en-US" sz="2000" err="1"/>
              <a:t>những</a:t>
            </a:r>
            <a:r>
              <a:rPr lang="en-US" sz="2000"/>
              <a:t> </a:t>
            </a:r>
            <a:r>
              <a:rPr lang="en-US" sz="2000" err="1"/>
              <a:t>chính</a:t>
            </a:r>
            <a:r>
              <a:rPr lang="en-US" sz="2000"/>
              <a:t> </a:t>
            </a:r>
            <a:r>
              <a:rPr lang="en-US" sz="2000" err="1"/>
              <a:t>quyền</a:t>
            </a:r>
            <a:r>
              <a:rPr lang="en-US" sz="2000"/>
              <a:t> </a:t>
            </a:r>
            <a:r>
              <a:rPr lang="en-US" sz="2000" err="1"/>
              <a:t>chỉ</a:t>
            </a:r>
            <a:r>
              <a:rPr lang="en-US" sz="2000"/>
              <a:t> </a:t>
            </a:r>
            <a:r>
              <a:rPr lang="en-US" sz="2000" err="1"/>
              <a:t>tồn</a:t>
            </a:r>
            <a:r>
              <a:rPr lang="en-US" sz="2000"/>
              <a:t> </a:t>
            </a:r>
            <a:r>
              <a:rPr lang="en-US" sz="2000" err="1"/>
              <a:t>tại</a:t>
            </a:r>
            <a:r>
              <a:rPr lang="en-US" sz="2000"/>
              <a:t> </a:t>
            </a:r>
            <a:r>
              <a:rPr lang="en-US" sz="2000" err="1"/>
              <a:t>sau</a:t>
            </a:r>
            <a:r>
              <a:rPr lang="en-US" sz="2000"/>
              <a:t> </a:t>
            </a:r>
            <a:r>
              <a:rPr lang="en-US" sz="2000" err="1"/>
              <a:t>bốn</a:t>
            </a:r>
            <a:r>
              <a:rPr lang="en-US" sz="2000"/>
              <a:t>, </a:t>
            </a:r>
            <a:r>
              <a:rPr lang="en-US" sz="2000" err="1"/>
              <a:t>năm</a:t>
            </a:r>
            <a:r>
              <a:rPr lang="en-US" sz="2000"/>
              <a:t> </a:t>
            </a:r>
            <a:r>
              <a:rPr lang="en-US" sz="2000" err="1"/>
              <a:t>tháng</a:t>
            </a:r>
            <a:r>
              <a:rPr lang="en-US" sz="2000"/>
              <a:t> do </a:t>
            </a:r>
            <a:r>
              <a:rPr lang="en-US" sz="2000" err="1"/>
              <a:t>bị</a:t>
            </a:r>
            <a:r>
              <a:rPr lang="en-US" sz="2000"/>
              <a:t> </a:t>
            </a:r>
            <a:r>
              <a:rPr lang="en-US" sz="2000" err="1"/>
              <a:t>chính</a:t>
            </a:r>
            <a:r>
              <a:rPr lang="en-US" sz="2000"/>
              <a:t> </a:t>
            </a:r>
            <a:r>
              <a:rPr lang="en-US" sz="2000" err="1"/>
              <a:t>quyền</a:t>
            </a:r>
            <a:r>
              <a:rPr lang="en-US" sz="2000"/>
              <a:t> </a:t>
            </a:r>
            <a:r>
              <a:rPr lang="en-US" sz="2000" err="1"/>
              <a:t>của</a:t>
            </a:r>
            <a:r>
              <a:rPr lang="en-US" sz="2000"/>
              <a:t> </a:t>
            </a:r>
            <a:r>
              <a:rPr lang="en-US" sz="2000" err="1"/>
              <a:t>Pháp</a:t>
            </a:r>
            <a:r>
              <a:rPr lang="en-US" sz="2000"/>
              <a:t> </a:t>
            </a:r>
            <a:r>
              <a:rPr lang="en-US" sz="2000" err="1"/>
              <a:t>đàn</a:t>
            </a:r>
            <a:r>
              <a:rPr lang="en-US" sz="2000"/>
              <a:t> </a:t>
            </a:r>
            <a:r>
              <a:rPr lang="en-US" sz="2000" err="1"/>
              <a:t>áp</a:t>
            </a:r>
            <a:r>
              <a:rPr lang="en-US" sz="2000"/>
              <a:t> </a:t>
            </a:r>
            <a:r>
              <a:rPr lang="en-US" sz="2000" err="1"/>
              <a:t>và</a:t>
            </a:r>
            <a:r>
              <a:rPr lang="en-US" sz="2000"/>
              <a:t> </a:t>
            </a:r>
            <a:r>
              <a:rPr lang="en-US" sz="2000" err="1"/>
              <a:t>dập</a:t>
            </a:r>
            <a:r>
              <a:rPr lang="en-US" sz="2000"/>
              <a:t> </a:t>
            </a:r>
            <a:r>
              <a:rPr lang="en-US" sz="2000" err="1"/>
              <a:t>tắt</a:t>
            </a:r>
            <a:r>
              <a:rPr lang="en-US" sz="2000"/>
              <a:t>. </a:t>
            </a:r>
          </a:p>
        </p:txBody>
      </p:sp>
      <p:sp>
        <p:nvSpPr>
          <p:cNvPr id="232453" name="Text Box 5"/>
          <p:cNvSpPr txBox="1">
            <a:spLocks noChangeArrowheads="1"/>
          </p:cNvSpPr>
          <p:nvPr/>
        </p:nvSpPr>
        <p:spPr bwMode="ltGray">
          <a:xfrm>
            <a:off x="2384612" y="546429"/>
            <a:ext cx="51816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2800" b="1" err="1"/>
              <a:t>Diễn</a:t>
            </a:r>
            <a:r>
              <a:rPr lang="en-US" sz="2800" b="1"/>
              <a:t> </a:t>
            </a:r>
            <a:r>
              <a:rPr lang="en-US" sz="2800" b="1" err="1"/>
              <a:t>biến</a:t>
            </a:r>
            <a:r>
              <a:rPr lang="en-US" sz="2800" b="1"/>
              <a:t>: </a:t>
            </a:r>
          </a:p>
        </p:txBody>
      </p:sp>
    </p:spTree>
    <p:extLst>
      <p:ext uri="{BB962C8B-B14F-4D97-AF65-F5344CB8AC3E}">
        <p14:creationId xmlns:p14="http://schemas.microsoft.com/office/powerpoint/2010/main" val="30332834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6" name="Text Box 4"/>
          <p:cNvSpPr txBox="1">
            <a:spLocks noChangeArrowheads="1"/>
          </p:cNvSpPr>
          <p:nvPr/>
        </p:nvSpPr>
        <p:spPr bwMode="ltGray">
          <a:xfrm>
            <a:off x="1954305" y="304801"/>
            <a:ext cx="9932895"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lang="en-US" sz="3200" b="1" err="1"/>
              <a:t>Chính</a:t>
            </a:r>
            <a:r>
              <a:rPr lang="en-US" sz="3200" b="1"/>
              <a:t> </a:t>
            </a:r>
            <a:r>
              <a:rPr lang="en-US" sz="3200" b="1" err="1"/>
              <a:t>quyền</a:t>
            </a:r>
            <a:r>
              <a:rPr lang="en-US" sz="3200" b="1"/>
              <a:t> </a:t>
            </a:r>
            <a:r>
              <a:rPr lang="en-US" sz="3200" b="1" err="1"/>
              <a:t>Xô</a:t>
            </a:r>
            <a:r>
              <a:rPr lang="en-US" sz="3200" b="1"/>
              <a:t> </a:t>
            </a:r>
            <a:r>
              <a:rPr lang="en-US" sz="3200" b="1" err="1"/>
              <a:t>Viết</a:t>
            </a:r>
            <a:r>
              <a:rPr lang="en-US" sz="3200" b="1"/>
              <a:t> (</a:t>
            </a:r>
            <a:r>
              <a:rPr lang="en-US" sz="3200" b="1" err="1"/>
              <a:t>thành</a:t>
            </a:r>
            <a:r>
              <a:rPr lang="en-US" sz="3200" b="1"/>
              <a:t> </a:t>
            </a:r>
            <a:r>
              <a:rPr lang="en-US" sz="3200" b="1" err="1"/>
              <a:t>lập</a:t>
            </a:r>
            <a:r>
              <a:rPr lang="en-US" sz="3200" b="1"/>
              <a:t> ở </a:t>
            </a:r>
            <a:r>
              <a:rPr lang="en-US" sz="3200" b="1" err="1"/>
              <a:t>một</a:t>
            </a:r>
            <a:r>
              <a:rPr lang="en-US" sz="3200" b="1"/>
              <a:t> </a:t>
            </a:r>
            <a:r>
              <a:rPr lang="en-US" sz="3200" b="1" err="1"/>
              <a:t>số</a:t>
            </a:r>
            <a:r>
              <a:rPr lang="en-US" sz="3200" b="1"/>
              <a:t> </a:t>
            </a:r>
            <a:r>
              <a:rPr lang="en-US" sz="3200" b="1" err="1"/>
              <a:t>xã</a:t>
            </a:r>
            <a:r>
              <a:rPr lang="en-US" sz="3200" b="1"/>
              <a:t>, </a:t>
            </a:r>
            <a:r>
              <a:rPr lang="en-US" sz="3200" b="1" err="1"/>
              <a:t>huyện</a:t>
            </a:r>
            <a:r>
              <a:rPr lang="en-US" sz="3200" b="1"/>
              <a:t> ở </a:t>
            </a:r>
            <a:r>
              <a:rPr lang="en-US" sz="3200" b="1" err="1"/>
              <a:t>Nghệ</a:t>
            </a:r>
            <a:r>
              <a:rPr lang="en-US" sz="3200" b="1"/>
              <a:t> An, </a:t>
            </a:r>
            <a:r>
              <a:rPr lang="en-US" sz="3200" b="1" err="1"/>
              <a:t>Hà</a:t>
            </a:r>
            <a:r>
              <a:rPr lang="en-US" sz="3200" b="1"/>
              <a:t> </a:t>
            </a:r>
            <a:r>
              <a:rPr lang="en-US" sz="3200" b="1" err="1"/>
              <a:t>Tĩnh</a:t>
            </a:r>
            <a:r>
              <a:rPr lang="en-US" sz="3200" b="1"/>
              <a:t>) </a:t>
            </a:r>
            <a:r>
              <a:rPr lang="en-US" sz="3200" b="1" err="1"/>
              <a:t>thực</a:t>
            </a:r>
            <a:r>
              <a:rPr lang="en-US" sz="3200" b="1"/>
              <a:t> </a:t>
            </a:r>
            <a:r>
              <a:rPr lang="en-US" sz="3200" b="1" err="1"/>
              <a:t>hiện</a:t>
            </a:r>
            <a:r>
              <a:rPr lang="en-US" sz="3200" b="1"/>
              <a:t> </a:t>
            </a:r>
            <a:r>
              <a:rPr lang="en-US" sz="3200" b="1" err="1"/>
              <a:t>một</a:t>
            </a:r>
            <a:r>
              <a:rPr lang="en-US" sz="3200" b="1"/>
              <a:t> </a:t>
            </a:r>
            <a:r>
              <a:rPr lang="en-US" sz="3200" b="1" err="1"/>
              <a:t>số</a:t>
            </a:r>
            <a:r>
              <a:rPr lang="en-US" sz="3200" b="1"/>
              <a:t> </a:t>
            </a:r>
            <a:r>
              <a:rPr lang="en-US" sz="3200" b="1" err="1"/>
              <a:t>cải</a:t>
            </a:r>
            <a:r>
              <a:rPr lang="en-US" sz="3200" b="1"/>
              <a:t> </a:t>
            </a:r>
            <a:r>
              <a:rPr lang="en-US" sz="3200" b="1" err="1"/>
              <a:t>cách</a:t>
            </a:r>
            <a:r>
              <a:rPr lang="en-US" sz="3200" b="1"/>
              <a:t>:</a:t>
            </a:r>
          </a:p>
        </p:txBody>
      </p:sp>
      <p:sp>
        <p:nvSpPr>
          <p:cNvPr id="233477" name="Text Box 5"/>
          <p:cNvSpPr txBox="1">
            <a:spLocks noChangeArrowheads="1"/>
          </p:cNvSpPr>
          <p:nvPr/>
        </p:nvSpPr>
        <p:spPr bwMode="ltGray">
          <a:xfrm>
            <a:off x="609600" y="1933576"/>
            <a:ext cx="11277600" cy="35394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spcBef>
                <a:spcPct val="50000"/>
              </a:spcBef>
              <a:buFont typeface="Wingdings" pitchFamily="2" charset="2"/>
              <a:buChar char="Ø"/>
            </a:pPr>
            <a:r>
              <a:rPr lang="en-US" sz="2800"/>
              <a:t> Về chính trị: Ban bố các quyền tự do, dân chủ cho nhân dân, giải quyết các vấn đề xã hội, xoá bỏ các luật lệ bất công và vô lý của đế quốc và tay sai</a:t>
            </a:r>
          </a:p>
          <a:p>
            <a:pPr algn="just">
              <a:spcBef>
                <a:spcPct val="50000"/>
              </a:spcBef>
              <a:buFont typeface="Wingdings" pitchFamily="2" charset="2"/>
              <a:buChar char="Ø"/>
            </a:pPr>
            <a:r>
              <a:rPr lang="en-US" sz="2800"/>
              <a:t> Về kinh tế: Chia lại ruộng đất công hợp lý, giảm tô, xoá nợ, bãi bỏ các thứ thuế vô lý của chế độ cũ, tổ chức nhân dân đắp đê phòng lụt, tu sửa cầu cống, giúp đỡ nhau trog sản xuất</a:t>
            </a:r>
          </a:p>
          <a:p>
            <a:pPr algn="just">
              <a:spcBef>
                <a:spcPct val="50000"/>
              </a:spcBef>
              <a:buFont typeface="Wingdings" pitchFamily="2" charset="2"/>
              <a:buChar char="Ø"/>
            </a:pPr>
            <a:r>
              <a:rPr lang="en-US" sz="2800"/>
              <a:t> Về văn hoá – xã hội: Bài trừ mê tín dị đoan, xoá bỏ các tệ nạn xã hội, tổ chức học chữ quốc ngữ, đọc sách báo cách mạng</a:t>
            </a:r>
          </a:p>
        </p:txBody>
      </p:sp>
    </p:spTree>
    <p:extLst>
      <p:ext uri="{BB962C8B-B14F-4D97-AF65-F5344CB8AC3E}">
        <p14:creationId xmlns:p14="http://schemas.microsoft.com/office/powerpoint/2010/main" val="95966418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8" name="Rectangle 2"/>
          <p:cNvSpPr>
            <a:spLocks noGrp="1" noChangeArrowheads="1"/>
          </p:cNvSpPr>
          <p:nvPr>
            <p:ph type="title" idx="4294967295"/>
          </p:nvPr>
        </p:nvSpPr>
        <p:spPr>
          <a:xfrm>
            <a:off x="2299447" y="484094"/>
            <a:ext cx="4155141" cy="630238"/>
          </a:xfrm>
        </p:spPr>
        <p:txBody>
          <a:bodyPr>
            <a:normAutofit fontScale="90000"/>
          </a:bodyPr>
          <a:lstStyle/>
          <a:p>
            <a:r>
              <a:rPr lang="en-US"/>
              <a:t>Ý </a:t>
            </a:r>
            <a:r>
              <a:rPr lang="en-US" err="1"/>
              <a:t>nghĩa</a:t>
            </a:r>
            <a:endParaRPr lang="en-US"/>
          </a:p>
        </p:txBody>
      </p:sp>
      <p:sp>
        <p:nvSpPr>
          <p:cNvPr id="234500" name="Text Box 4"/>
          <p:cNvSpPr txBox="1">
            <a:spLocks noChangeArrowheads="1"/>
          </p:cNvSpPr>
          <p:nvPr/>
        </p:nvSpPr>
        <p:spPr bwMode="ltGray">
          <a:xfrm>
            <a:off x="640976" y="1686393"/>
            <a:ext cx="11379200" cy="42934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spcBef>
                <a:spcPct val="50000"/>
              </a:spcBef>
              <a:buFont typeface="Wingdings" pitchFamily="2" charset="2"/>
              <a:buChar char="Ø"/>
            </a:pPr>
            <a:r>
              <a:rPr lang="en-US" sz="2600"/>
              <a:t> </a:t>
            </a:r>
            <a:r>
              <a:rPr lang="en-US" sz="2600" err="1"/>
              <a:t>Là</a:t>
            </a:r>
            <a:r>
              <a:rPr lang="en-US" sz="2600"/>
              <a:t> </a:t>
            </a:r>
            <a:r>
              <a:rPr lang="en-US" sz="2600" err="1"/>
              <a:t>cao</a:t>
            </a:r>
            <a:r>
              <a:rPr lang="en-US" sz="2600"/>
              <a:t> </a:t>
            </a:r>
            <a:r>
              <a:rPr lang="en-US" sz="2600" err="1"/>
              <a:t>trào</a:t>
            </a:r>
            <a:r>
              <a:rPr lang="en-US" sz="2600"/>
              <a:t> </a:t>
            </a:r>
            <a:r>
              <a:rPr lang="en-US" sz="2600" err="1"/>
              <a:t>đầu</a:t>
            </a:r>
            <a:r>
              <a:rPr lang="en-US" sz="2600"/>
              <a:t> </a:t>
            </a:r>
            <a:r>
              <a:rPr lang="en-US" sz="2600" err="1"/>
              <a:t>tiên</a:t>
            </a:r>
            <a:r>
              <a:rPr lang="en-US" sz="2600"/>
              <a:t> do </a:t>
            </a:r>
            <a:r>
              <a:rPr lang="en-US" sz="2600" err="1"/>
              <a:t>Đảng</a:t>
            </a:r>
            <a:r>
              <a:rPr lang="en-US" sz="2600"/>
              <a:t> </a:t>
            </a:r>
            <a:r>
              <a:rPr lang="en-US" sz="2600" err="1"/>
              <a:t>lãnh</a:t>
            </a:r>
            <a:r>
              <a:rPr lang="en-US" sz="2600"/>
              <a:t> </a:t>
            </a:r>
            <a:r>
              <a:rPr lang="en-US" sz="2600" err="1"/>
              <a:t>đạo</a:t>
            </a:r>
            <a:r>
              <a:rPr lang="en-US" sz="2600"/>
              <a:t>, </a:t>
            </a:r>
            <a:r>
              <a:rPr lang="en-US" sz="2600" err="1"/>
              <a:t>là</a:t>
            </a:r>
            <a:r>
              <a:rPr lang="en-US" sz="2600"/>
              <a:t> </a:t>
            </a:r>
            <a:r>
              <a:rPr lang="en-US" sz="2600" err="1"/>
              <a:t>cuộc</a:t>
            </a:r>
            <a:r>
              <a:rPr lang="en-US" sz="2600"/>
              <a:t> </a:t>
            </a:r>
            <a:r>
              <a:rPr lang="en-US" sz="2600" err="1"/>
              <a:t>đấu</a:t>
            </a:r>
            <a:r>
              <a:rPr lang="en-US" sz="2600"/>
              <a:t> </a:t>
            </a:r>
            <a:r>
              <a:rPr lang="en-US" sz="2600" err="1"/>
              <a:t>tranh</a:t>
            </a:r>
            <a:r>
              <a:rPr lang="en-US" sz="2600"/>
              <a:t> </a:t>
            </a:r>
            <a:r>
              <a:rPr lang="en-US" sz="2600" err="1"/>
              <a:t>mang</a:t>
            </a:r>
            <a:r>
              <a:rPr lang="en-US" sz="2600"/>
              <a:t> </a:t>
            </a:r>
            <a:r>
              <a:rPr lang="en-US" sz="2600" err="1"/>
              <a:t>tính</a:t>
            </a:r>
            <a:r>
              <a:rPr lang="en-US" sz="2600"/>
              <a:t> </a:t>
            </a:r>
            <a:r>
              <a:rPr lang="en-US" sz="2600" err="1"/>
              <a:t>dân</a:t>
            </a:r>
            <a:r>
              <a:rPr lang="en-US" sz="2600"/>
              <a:t> </a:t>
            </a:r>
            <a:r>
              <a:rPr lang="en-US" sz="2600" err="1"/>
              <a:t>tộc</a:t>
            </a:r>
            <a:r>
              <a:rPr lang="en-US" sz="2600"/>
              <a:t> </a:t>
            </a:r>
            <a:r>
              <a:rPr lang="en-US" sz="2600" err="1"/>
              <a:t>và</a:t>
            </a:r>
            <a:r>
              <a:rPr lang="en-US" sz="2600"/>
              <a:t> </a:t>
            </a:r>
            <a:r>
              <a:rPr lang="en-US" sz="2600" err="1"/>
              <a:t>giai</a:t>
            </a:r>
            <a:r>
              <a:rPr lang="en-US" sz="2600"/>
              <a:t> </a:t>
            </a:r>
            <a:r>
              <a:rPr lang="en-US" sz="2600" err="1"/>
              <a:t>cấp</a:t>
            </a:r>
            <a:r>
              <a:rPr lang="en-US" sz="2600"/>
              <a:t> </a:t>
            </a:r>
            <a:r>
              <a:rPr lang="en-US" sz="2600" err="1"/>
              <a:t>quyết</a:t>
            </a:r>
            <a:r>
              <a:rPr lang="en-US" sz="2600"/>
              <a:t> </a:t>
            </a:r>
            <a:r>
              <a:rPr lang="en-US" sz="2600" err="1"/>
              <a:t>liệt</a:t>
            </a:r>
            <a:r>
              <a:rPr lang="en-US" sz="2600"/>
              <a:t> </a:t>
            </a:r>
            <a:r>
              <a:rPr lang="en-US" sz="2600" err="1"/>
              <a:t>nhằm</a:t>
            </a:r>
            <a:r>
              <a:rPr lang="en-US" sz="2600"/>
              <a:t> </a:t>
            </a:r>
            <a:r>
              <a:rPr lang="en-US" sz="2600" err="1"/>
              <a:t>giải</a:t>
            </a:r>
            <a:r>
              <a:rPr lang="en-US" sz="2600"/>
              <a:t> </a:t>
            </a:r>
            <a:r>
              <a:rPr lang="en-US" sz="2600" err="1"/>
              <a:t>quyết</a:t>
            </a:r>
            <a:r>
              <a:rPr lang="en-US" sz="2600"/>
              <a:t> </a:t>
            </a:r>
            <a:r>
              <a:rPr lang="en-US" sz="2600" err="1"/>
              <a:t>các</a:t>
            </a:r>
            <a:r>
              <a:rPr lang="en-US" sz="2600"/>
              <a:t> </a:t>
            </a:r>
            <a:r>
              <a:rPr lang="en-US" sz="2600" err="1"/>
              <a:t>mâu</a:t>
            </a:r>
            <a:r>
              <a:rPr lang="en-US" sz="2600"/>
              <a:t> </a:t>
            </a:r>
            <a:r>
              <a:rPr lang="en-US" sz="2600" err="1"/>
              <a:t>thuẫn</a:t>
            </a:r>
            <a:r>
              <a:rPr lang="en-US" sz="2600"/>
              <a:t> </a:t>
            </a:r>
            <a:r>
              <a:rPr lang="en-US" sz="2600" err="1"/>
              <a:t>và</a:t>
            </a:r>
            <a:r>
              <a:rPr lang="en-US" sz="2600"/>
              <a:t> </a:t>
            </a:r>
            <a:r>
              <a:rPr lang="en-US" sz="2600" err="1"/>
              <a:t>lần</a:t>
            </a:r>
            <a:r>
              <a:rPr lang="en-US" sz="2600"/>
              <a:t> </a:t>
            </a:r>
            <a:r>
              <a:rPr lang="en-US" sz="2600" err="1"/>
              <a:t>đầu</a:t>
            </a:r>
            <a:r>
              <a:rPr lang="en-US" sz="2600"/>
              <a:t> </a:t>
            </a:r>
            <a:r>
              <a:rPr lang="en-US" sz="2600" err="1"/>
              <a:t>tiên</a:t>
            </a:r>
            <a:r>
              <a:rPr lang="en-US" sz="2600"/>
              <a:t> </a:t>
            </a:r>
            <a:r>
              <a:rPr lang="en-US" sz="2600" err="1"/>
              <a:t>giải</a:t>
            </a:r>
            <a:r>
              <a:rPr lang="en-US" sz="2600"/>
              <a:t> </a:t>
            </a:r>
            <a:r>
              <a:rPr lang="en-US" sz="2600" err="1"/>
              <a:t>quyết</a:t>
            </a:r>
            <a:r>
              <a:rPr lang="en-US" sz="2600"/>
              <a:t> </a:t>
            </a:r>
            <a:r>
              <a:rPr lang="en-US" sz="2600" err="1"/>
              <a:t>vấn</a:t>
            </a:r>
            <a:r>
              <a:rPr lang="en-US" sz="2600"/>
              <a:t> </a:t>
            </a:r>
            <a:r>
              <a:rPr lang="en-US" sz="2600" err="1"/>
              <a:t>đề</a:t>
            </a:r>
            <a:r>
              <a:rPr lang="en-US" sz="2600"/>
              <a:t> </a:t>
            </a:r>
            <a:r>
              <a:rPr lang="en-US" sz="2600" err="1"/>
              <a:t>giành</a:t>
            </a:r>
            <a:r>
              <a:rPr lang="en-US" sz="2600"/>
              <a:t> </a:t>
            </a:r>
            <a:r>
              <a:rPr lang="en-US" sz="2600" err="1"/>
              <a:t>chính</a:t>
            </a:r>
            <a:r>
              <a:rPr lang="en-US" sz="2600"/>
              <a:t> </a:t>
            </a:r>
            <a:r>
              <a:rPr lang="en-US" sz="2600" err="1"/>
              <a:t>quyền</a:t>
            </a:r>
            <a:r>
              <a:rPr lang="en-US" sz="2600"/>
              <a:t> </a:t>
            </a:r>
            <a:r>
              <a:rPr lang="en-US" sz="2600" err="1"/>
              <a:t>bằng</a:t>
            </a:r>
            <a:r>
              <a:rPr lang="en-US" sz="2600"/>
              <a:t> </a:t>
            </a:r>
            <a:r>
              <a:rPr lang="en-US" sz="2600" err="1"/>
              <a:t>bạo</a:t>
            </a:r>
            <a:r>
              <a:rPr lang="en-US" sz="2600"/>
              <a:t> </a:t>
            </a:r>
            <a:r>
              <a:rPr lang="en-US" sz="2600" err="1"/>
              <a:t>lực</a:t>
            </a:r>
            <a:endParaRPr lang="en-US" sz="2600"/>
          </a:p>
          <a:p>
            <a:pPr algn="just">
              <a:spcBef>
                <a:spcPct val="50000"/>
              </a:spcBef>
              <a:buFont typeface="Wingdings" pitchFamily="2" charset="2"/>
              <a:buChar char="Ø"/>
            </a:pPr>
            <a:r>
              <a:rPr lang="en-US" sz="2600"/>
              <a:t> </a:t>
            </a:r>
            <a:r>
              <a:rPr lang="en-US" sz="2600" err="1"/>
              <a:t>Hình</a:t>
            </a:r>
            <a:r>
              <a:rPr lang="en-US" sz="2600"/>
              <a:t> </a:t>
            </a:r>
            <a:r>
              <a:rPr lang="en-US" sz="2600" err="1"/>
              <a:t>thành</a:t>
            </a:r>
            <a:r>
              <a:rPr lang="en-US" sz="2600"/>
              <a:t> </a:t>
            </a:r>
            <a:r>
              <a:rPr lang="en-US" sz="2600" err="1"/>
              <a:t>các</a:t>
            </a:r>
            <a:r>
              <a:rPr lang="en-US" sz="2600"/>
              <a:t> </a:t>
            </a:r>
            <a:r>
              <a:rPr lang="en-US" sz="2600" err="1"/>
              <a:t>Xã</a:t>
            </a:r>
            <a:r>
              <a:rPr lang="en-US" sz="2600"/>
              <a:t> </a:t>
            </a:r>
            <a:r>
              <a:rPr lang="en-US" sz="2600" err="1"/>
              <a:t>bộ</a:t>
            </a:r>
            <a:r>
              <a:rPr lang="en-US" sz="2600"/>
              <a:t> </a:t>
            </a:r>
            <a:r>
              <a:rPr lang="en-US" sz="2600" err="1"/>
              <a:t>nông</a:t>
            </a:r>
            <a:r>
              <a:rPr lang="en-US" sz="2600"/>
              <a:t>, </a:t>
            </a:r>
            <a:r>
              <a:rPr lang="en-US" sz="2600" err="1"/>
              <a:t>Thôn</a:t>
            </a:r>
            <a:r>
              <a:rPr lang="en-US" sz="2600"/>
              <a:t> </a:t>
            </a:r>
            <a:r>
              <a:rPr lang="en-US" sz="2600" err="1"/>
              <a:t>bộ</a:t>
            </a:r>
            <a:r>
              <a:rPr lang="en-US" sz="2600"/>
              <a:t> </a:t>
            </a:r>
            <a:r>
              <a:rPr lang="en-US" sz="2600" err="1"/>
              <a:t>nông</a:t>
            </a:r>
            <a:r>
              <a:rPr lang="en-US" sz="2600"/>
              <a:t> – </a:t>
            </a:r>
            <a:r>
              <a:rPr lang="en-US" sz="2600" err="1"/>
              <a:t>chính</a:t>
            </a:r>
            <a:r>
              <a:rPr lang="en-US" sz="2600"/>
              <a:t> </a:t>
            </a:r>
            <a:r>
              <a:rPr lang="en-US" sz="2600" err="1"/>
              <a:t>quyền</a:t>
            </a:r>
            <a:r>
              <a:rPr lang="en-US" sz="2600"/>
              <a:t> </a:t>
            </a:r>
            <a:r>
              <a:rPr lang="en-US" sz="2600" err="1"/>
              <a:t>cách</a:t>
            </a:r>
            <a:r>
              <a:rPr lang="en-US" sz="2600"/>
              <a:t> </a:t>
            </a:r>
            <a:r>
              <a:rPr lang="en-US" sz="2600" err="1"/>
              <a:t>mạng</a:t>
            </a:r>
            <a:r>
              <a:rPr lang="en-US" sz="2600"/>
              <a:t> </a:t>
            </a:r>
            <a:r>
              <a:rPr lang="en-US" sz="2600" err="1"/>
              <a:t>công</a:t>
            </a:r>
            <a:r>
              <a:rPr lang="en-US" sz="2600"/>
              <a:t> – </a:t>
            </a:r>
            <a:r>
              <a:rPr lang="en-US" sz="2600" err="1"/>
              <a:t>nông</a:t>
            </a:r>
            <a:r>
              <a:rPr lang="en-US" sz="2600"/>
              <a:t> </a:t>
            </a:r>
            <a:r>
              <a:rPr lang="en-US" sz="2600" err="1"/>
              <a:t>đầu</a:t>
            </a:r>
            <a:r>
              <a:rPr lang="en-US" sz="2600"/>
              <a:t> </a:t>
            </a:r>
            <a:r>
              <a:rPr lang="en-US" sz="2600" err="1"/>
              <a:t>tiên</a:t>
            </a:r>
            <a:r>
              <a:rPr lang="en-US" sz="2600"/>
              <a:t> </a:t>
            </a:r>
            <a:r>
              <a:rPr lang="en-US" sz="2600" err="1"/>
              <a:t>xuất</a:t>
            </a:r>
            <a:r>
              <a:rPr lang="en-US" sz="2600"/>
              <a:t> </a:t>
            </a:r>
            <a:r>
              <a:rPr lang="en-US" sz="2600" err="1"/>
              <a:t>hiện</a:t>
            </a:r>
            <a:r>
              <a:rPr lang="en-US" sz="2600"/>
              <a:t> ở </a:t>
            </a:r>
            <a:r>
              <a:rPr lang="en-US" sz="2600" err="1"/>
              <a:t>Nghệ</a:t>
            </a:r>
            <a:r>
              <a:rPr lang="en-US" sz="2600"/>
              <a:t> </a:t>
            </a:r>
            <a:r>
              <a:rPr lang="en-US" sz="2600" err="1"/>
              <a:t>Tĩnh</a:t>
            </a:r>
            <a:endParaRPr lang="en-US" sz="2600"/>
          </a:p>
          <a:p>
            <a:pPr algn="just">
              <a:spcBef>
                <a:spcPct val="50000"/>
              </a:spcBef>
              <a:buFont typeface="Wingdings" pitchFamily="2" charset="2"/>
              <a:buChar char="Ø"/>
            </a:pPr>
            <a:r>
              <a:rPr lang="en-US" sz="2600"/>
              <a:t> </a:t>
            </a:r>
            <a:r>
              <a:rPr lang="en-US" sz="2600" err="1"/>
              <a:t>Quy</a:t>
            </a:r>
            <a:r>
              <a:rPr lang="en-US" sz="2600"/>
              <a:t> </a:t>
            </a:r>
            <a:r>
              <a:rPr lang="en-US" sz="2600" err="1"/>
              <a:t>mô</a:t>
            </a:r>
            <a:r>
              <a:rPr lang="en-US" sz="2600"/>
              <a:t> </a:t>
            </a:r>
            <a:r>
              <a:rPr lang="en-US" sz="2600" err="1"/>
              <a:t>lớn</a:t>
            </a:r>
            <a:r>
              <a:rPr lang="en-US" sz="2600"/>
              <a:t>, </a:t>
            </a:r>
            <a:r>
              <a:rPr lang="en-US" sz="2600" err="1"/>
              <a:t>thu</a:t>
            </a:r>
            <a:r>
              <a:rPr lang="en-US" sz="2600"/>
              <a:t> </a:t>
            </a:r>
            <a:r>
              <a:rPr lang="en-US" sz="2600" err="1"/>
              <a:t>hút</a:t>
            </a:r>
            <a:r>
              <a:rPr lang="en-US" sz="2600"/>
              <a:t> </a:t>
            </a:r>
            <a:r>
              <a:rPr lang="en-US" sz="2600" err="1"/>
              <a:t>hàng</a:t>
            </a:r>
            <a:r>
              <a:rPr lang="en-US" sz="2600"/>
              <a:t> </a:t>
            </a:r>
            <a:r>
              <a:rPr lang="en-US" sz="2600" err="1"/>
              <a:t>triệu</a:t>
            </a:r>
            <a:r>
              <a:rPr lang="en-US" sz="2600"/>
              <a:t> </a:t>
            </a:r>
            <a:r>
              <a:rPr lang="en-US" sz="2600" err="1"/>
              <a:t>người</a:t>
            </a:r>
            <a:r>
              <a:rPr lang="en-US" sz="2600"/>
              <a:t> </a:t>
            </a:r>
            <a:r>
              <a:rPr lang="en-US" sz="2600" err="1"/>
              <a:t>tham</a:t>
            </a:r>
            <a:r>
              <a:rPr lang="en-US" sz="2600"/>
              <a:t> </a:t>
            </a:r>
            <a:r>
              <a:rPr lang="en-US" sz="2600" err="1"/>
              <a:t>gia</a:t>
            </a:r>
            <a:r>
              <a:rPr lang="en-US" sz="2600"/>
              <a:t> </a:t>
            </a:r>
            <a:r>
              <a:rPr lang="en-US" sz="2600" err="1"/>
              <a:t>trên</a:t>
            </a:r>
            <a:r>
              <a:rPr lang="en-US" sz="2600"/>
              <a:t> </a:t>
            </a:r>
            <a:r>
              <a:rPr lang="en-US" sz="2600" err="1"/>
              <a:t>phạm</a:t>
            </a:r>
            <a:r>
              <a:rPr lang="en-US" sz="2600"/>
              <a:t> vi </a:t>
            </a:r>
            <a:r>
              <a:rPr lang="en-US" sz="2600" err="1"/>
              <a:t>cả</a:t>
            </a:r>
            <a:r>
              <a:rPr lang="en-US" sz="2600"/>
              <a:t> </a:t>
            </a:r>
            <a:r>
              <a:rPr lang="en-US" sz="2600" err="1"/>
              <a:t>nước</a:t>
            </a:r>
            <a:r>
              <a:rPr lang="en-US" sz="2600"/>
              <a:t>, </a:t>
            </a:r>
            <a:r>
              <a:rPr lang="en-US" sz="2600" err="1"/>
              <a:t>phát</a:t>
            </a:r>
            <a:r>
              <a:rPr lang="en-US" sz="2600"/>
              <a:t> </a:t>
            </a:r>
            <a:r>
              <a:rPr lang="en-US" sz="2600" err="1"/>
              <a:t>triển</a:t>
            </a:r>
            <a:r>
              <a:rPr lang="en-US" sz="2600"/>
              <a:t> </a:t>
            </a:r>
            <a:r>
              <a:rPr lang="en-US" sz="2600" err="1"/>
              <a:t>tới</a:t>
            </a:r>
            <a:r>
              <a:rPr lang="en-US" sz="2600"/>
              <a:t> </a:t>
            </a:r>
            <a:r>
              <a:rPr lang="en-US" sz="2600" err="1"/>
              <a:t>đỉnh</a:t>
            </a:r>
            <a:r>
              <a:rPr lang="en-US" sz="2600"/>
              <a:t> </a:t>
            </a:r>
            <a:r>
              <a:rPr lang="en-US" sz="2600" err="1"/>
              <a:t>cao</a:t>
            </a:r>
            <a:r>
              <a:rPr lang="en-US" sz="2600"/>
              <a:t> </a:t>
            </a:r>
            <a:r>
              <a:rPr lang="en-US" sz="2600" err="1"/>
              <a:t>là</a:t>
            </a:r>
            <a:r>
              <a:rPr lang="en-US" sz="2600"/>
              <a:t> ở </a:t>
            </a:r>
            <a:r>
              <a:rPr lang="en-US" sz="2600" err="1"/>
              <a:t>Nghệ</a:t>
            </a:r>
            <a:r>
              <a:rPr lang="en-US" sz="2600"/>
              <a:t> </a:t>
            </a:r>
            <a:r>
              <a:rPr lang="en-US" sz="2600" err="1"/>
              <a:t>Tĩnh</a:t>
            </a:r>
            <a:endParaRPr lang="en-US" sz="2600"/>
          </a:p>
          <a:p>
            <a:pPr algn="just">
              <a:spcBef>
                <a:spcPct val="50000"/>
              </a:spcBef>
              <a:buFont typeface="Wingdings" pitchFamily="2" charset="2"/>
              <a:buChar char="Ø"/>
            </a:pPr>
            <a:r>
              <a:rPr lang="en-US" sz="2600"/>
              <a:t> </a:t>
            </a:r>
            <a:r>
              <a:rPr lang="en-US" sz="2600" err="1"/>
              <a:t>Lực</a:t>
            </a:r>
            <a:r>
              <a:rPr lang="en-US" sz="2600"/>
              <a:t> </a:t>
            </a:r>
            <a:r>
              <a:rPr lang="en-US" sz="2600" err="1"/>
              <a:t>lượng</a:t>
            </a:r>
            <a:r>
              <a:rPr lang="en-US" sz="2600"/>
              <a:t>: </a:t>
            </a:r>
            <a:r>
              <a:rPr lang="en-US" sz="2600" err="1"/>
              <a:t>Khối</a:t>
            </a:r>
            <a:r>
              <a:rPr lang="en-US" sz="2600"/>
              <a:t> </a:t>
            </a:r>
            <a:r>
              <a:rPr lang="en-US" sz="2600" err="1"/>
              <a:t>liên</a:t>
            </a:r>
            <a:r>
              <a:rPr lang="en-US" sz="2600"/>
              <a:t> minh </a:t>
            </a:r>
            <a:r>
              <a:rPr lang="en-US" sz="2600" err="1"/>
              <a:t>công</a:t>
            </a:r>
            <a:r>
              <a:rPr lang="en-US" sz="2600"/>
              <a:t> </a:t>
            </a:r>
            <a:r>
              <a:rPr lang="en-US" sz="2600" err="1"/>
              <a:t>nông</a:t>
            </a:r>
            <a:r>
              <a:rPr lang="en-US" sz="2600"/>
              <a:t> </a:t>
            </a:r>
            <a:r>
              <a:rPr lang="en-US" sz="2600" err="1"/>
              <a:t>hình</a:t>
            </a:r>
            <a:r>
              <a:rPr lang="en-US" sz="2600"/>
              <a:t> </a:t>
            </a:r>
            <a:r>
              <a:rPr lang="en-US" sz="2600" err="1"/>
              <a:t>thành</a:t>
            </a:r>
            <a:r>
              <a:rPr lang="en-US" sz="2600"/>
              <a:t>, </a:t>
            </a:r>
            <a:r>
              <a:rPr lang="en-US" sz="2600" err="1"/>
              <a:t>đem</a:t>
            </a:r>
            <a:r>
              <a:rPr lang="en-US" sz="2600"/>
              <a:t> </a:t>
            </a:r>
            <a:r>
              <a:rPr lang="en-US" sz="2600" err="1"/>
              <a:t>lại</a:t>
            </a:r>
            <a:r>
              <a:rPr lang="en-US" sz="2600"/>
              <a:t> </a:t>
            </a:r>
            <a:r>
              <a:rPr lang="en-US" sz="2600" err="1"/>
              <a:t>niềm</a:t>
            </a:r>
            <a:r>
              <a:rPr lang="en-US" sz="2600"/>
              <a:t> tin ở </a:t>
            </a:r>
            <a:r>
              <a:rPr lang="en-US" sz="2600" err="1"/>
              <a:t>khả</a:t>
            </a:r>
            <a:r>
              <a:rPr lang="en-US" sz="2600"/>
              <a:t> </a:t>
            </a:r>
            <a:r>
              <a:rPr lang="en-US" sz="2600" err="1"/>
              <a:t>năng</a:t>
            </a:r>
            <a:r>
              <a:rPr lang="en-US" sz="2600"/>
              <a:t> </a:t>
            </a:r>
            <a:r>
              <a:rPr lang="en-US" sz="2600" err="1"/>
              <a:t>cách</a:t>
            </a:r>
            <a:r>
              <a:rPr lang="en-US" sz="2600"/>
              <a:t> </a:t>
            </a:r>
            <a:r>
              <a:rPr lang="en-US" sz="2600" err="1"/>
              <a:t>mạng</a:t>
            </a:r>
            <a:r>
              <a:rPr lang="en-US" sz="2600"/>
              <a:t> </a:t>
            </a:r>
            <a:r>
              <a:rPr lang="en-US" sz="2600" err="1"/>
              <a:t>dưới</a:t>
            </a:r>
            <a:r>
              <a:rPr lang="en-US" sz="2600"/>
              <a:t> </a:t>
            </a:r>
            <a:r>
              <a:rPr lang="en-US" sz="2600" err="1"/>
              <a:t>sự</a:t>
            </a:r>
            <a:r>
              <a:rPr lang="en-US" sz="2600"/>
              <a:t> </a:t>
            </a:r>
            <a:r>
              <a:rPr lang="en-US" sz="2600" err="1"/>
              <a:t>lãnh</a:t>
            </a:r>
            <a:r>
              <a:rPr lang="en-US" sz="2600"/>
              <a:t> </a:t>
            </a:r>
            <a:r>
              <a:rPr lang="en-US" sz="2600" err="1"/>
              <a:t>đạo</a:t>
            </a:r>
            <a:r>
              <a:rPr lang="en-US" sz="2600"/>
              <a:t> </a:t>
            </a:r>
            <a:r>
              <a:rPr lang="en-US" sz="2600" err="1"/>
              <a:t>của</a:t>
            </a:r>
            <a:r>
              <a:rPr lang="en-US" sz="2600"/>
              <a:t> </a:t>
            </a:r>
            <a:r>
              <a:rPr lang="en-US" sz="2600" err="1"/>
              <a:t>Đảng</a:t>
            </a:r>
            <a:r>
              <a:rPr lang="en-US" sz="2600"/>
              <a:t>.</a:t>
            </a:r>
          </a:p>
        </p:txBody>
      </p:sp>
    </p:spTree>
    <p:extLst>
      <p:ext uri="{BB962C8B-B14F-4D97-AF65-F5344CB8AC3E}">
        <p14:creationId xmlns:p14="http://schemas.microsoft.com/office/powerpoint/2010/main" val="278315796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234500">
                                            <p:txEl>
                                              <p:pRg st="0" end="0"/>
                                            </p:txEl>
                                          </p:spTgt>
                                        </p:tgtEl>
                                        <p:attrNameLst>
                                          <p:attrName>style.visibility</p:attrName>
                                        </p:attrNameLst>
                                      </p:cBhvr>
                                      <p:to>
                                        <p:strVal val="visible"/>
                                      </p:to>
                                    </p:set>
                                    <p:animEffect transition="in" filter="checkerboard(across)">
                                      <p:cBhvr>
                                        <p:cTn id="7" dur="500"/>
                                        <p:tgtEl>
                                          <p:spTgt spid="234500">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10" fill="hold" nodeType="clickEffect">
                                  <p:stCondLst>
                                    <p:cond delay="0"/>
                                  </p:stCondLst>
                                  <p:childTnLst>
                                    <p:set>
                                      <p:cBhvr>
                                        <p:cTn id="11" dur="1" fill="hold">
                                          <p:stCondLst>
                                            <p:cond delay="0"/>
                                          </p:stCondLst>
                                        </p:cTn>
                                        <p:tgtEl>
                                          <p:spTgt spid="234500">
                                            <p:txEl>
                                              <p:pRg st="1" end="1"/>
                                            </p:txEl>
                                          </p:spTgt>
                                        </p:tgtEl>
                                        <p:attrNameLst>
                                          <p:attrName>style.visibility</p:attrName>
                                        </p:attrNameLst>
                                      </p:cBhvr>
                                      <p:to>
                                        <p:strVal val="visible"/>
                                      </p:to>
                                    </p:set>
                                    <p:animEffect transition="in" filter="checkerboard(across)">
                                      <p:cBhvr>
                                        <p:cTn id="12" dur="500"/>
                                        <p:tgtEl>
                                          <p:spTgt spid="234500">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5" presetClass="entr" presetSubtype="10" fill="hold" nodeType="clickEffect">
                                  <p:stCondLst>
                                    <p:cond delay="0"/>
                                  </p:stCondLst>
                                  <p:childTnLst>
                                    <p:set>
                                      <p:cBhvr>
                                        <p:cTn id="16" dur="1" fill="hold">
                                          <p:stCondLst>
                                            <p:cond delay="0"/>
                                          </p:stCondLst>
                                        </p:cTn>
                                        <p:tgtEl>
                                          <p:spTgt spid="234500">
                                            <p:txEl>
                                              <p:pRg st="2" end="2"/>
                                            </p:txEl>
                                          </p:spTgt>
                                        </p:tgtEl>
                                        <p:attrNameLst>
                                          <p:attrName>style.visibility</p:attrName>
                                        </p:attrNameLst>
                                      </p:cBhvr>
                                      <p:to>
                                        <p:strVal val="visible"/>
                                      </p:to>
                                    </p:set>
                                    <p:animEffect transition="in" filter="checkerboard(across)">
                                      <p:cBhvr>
                                        <p:cTn id="17" dur="500"/>
                                        <p:tgtEl>
                                          <p:spTgt spid="234500">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5" presetClass="entr" presetSubtype="10" fill="hold" nodeType="clickEffect">
                                  <p:stCondLst>
                                    <p:cond delay="0"/>
                                  </p:stCondLst>
                                  <p:childTnLst>
                                    <p:set>
                                      <p:cBhvr>
                                        <p:cTn id="21" dur="1" fill="hold">
                                          <p:stCondLst>
                                            <p:cond delay="0"/>
                                          </p:stCondLst>
                                        </p:cTn>
                                        <p:tgtEl>
                                          <p:spTgt spid="234500">
                                            <p:txEl>
                                              <p:pRg st="3" end="3"/>
                                            </p:txEl>
                                          </p:spTgt>
                                        </p:tgtEl>
                                        <p:attrNameLst>
                                          <p:attrName>style.visibility</p:attrName>
                                        </p:attrNameLst>
                                      </p:cBhvr>
                                      <p:to>
                                        <p:strVal val="visible"/>
                                      </p:to>
                                    </p:set>
                                    <p:animEffect transition="in" filter="checkerboard(across)">
                                      <p:cBhvr>
                                        <p:cTn id="22" dur="500"/>
                                        <p:tgtEl>
                                          <p:spTgt spid="234500">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Rectangle 2"/>
          <p:cNvSpPr>
            <a:spLocks noGrp="1" noChangeArrowheads="1"/>
          </p:cNvSpPr>
          <p:nvPr>
            <p:ph type="title"/>
          </p:nvPr>
        </p:nvSpPr>
        <p:spPr>
          <a:xfrm>
            <a:off x="3043610" y="548556"/>
            <a:ext cx="4048034" cy="946840"/>
          </a:xfrm>
        </p:spPr>
        <p:txBody>
          <a:bodyPr/>
          <a:lstStyle/>
          <a:p>
            <a:r>
              <a:rPr lang="en-US" sz="3600" b="1" dirty="0">
                <a:latin typeface="Times New Roman" pitchFamily="18" charset="0"/>
              </a:rPr>
              <a:t>THẢO LUẬN</a:t>
            </a:r>
          </a:p>
        </p:txBody>
      </p:sp>
      <p:sp>
        <p:nvSpPr>
          <p:cNvPr id="221187" name="Rectangle 3"/>
          <p:cNvSpPr>
            <a:spLocks noGrp="1" noChangeArrowheads="1"/>
          </p:cNvSpPr>
          <p:nvPr>
            <p:ph type="body" idx="1"/>
          </p:nvPr>
        </p:nvSpPr>
        <p:spPr>
          <a:xfrm>
            <a:off x="663388" y="2209801"/>
            <a:ext cx="11176000" cy="3626223"/>
          </a:xfrm>
        </p:spPr>
        <p:txBody>
          <a:bodyPr/>
          <a:lstStyle/>
          <a:p>
            <a:pPr marL="114300" lvl="1" indent="0" algn="just">
              <a:buFont typeface="Wingdings" pitchFamily="2" charset="2"/>
              <a:buNone/>
            </a:pPr>
            <a:r>
              <a:rPr lang="en-US" sz="2800" dirty="0">
                <a:solidFill>
                  <a:schemeClr val="tx1"/>
                </a:solidFill>
                <a:latin typeface="Times New Roman" pitchFamily="18" charset="0"/>
              </a:rPr>
              <a:t> 1. </a:t>
            </a:r>
            <a:r>
              <a:rPr lang="en-US" sz="2800" dirty="0" err="1">
                <a:solidFill>
                  <a:schemeClr val="tx1"/>
                </a:solidFill>
                <a:latin typeface="Times New Roman" pitchFamily="18" charset="0"/>
              </a:rPr>
              <a:t>Hoàn</a:t>
            </a:r>
            <a:r>
              <a:rPr lang="en-US" sz="2800" dirty="0">
                <a:solidFill>
                  <a:schemeClr val="tx1"/>
                </a:solidFill>
                <a:latin typeface="Times New Roman" pitchFamily="18" charset="0"/>
              </a:rPr>
              <a:t> </a:t>
            </a:r>
            <a:r>
              <a:rPr lang="en-US" sz="2800" dirty="0" err="1">
                <a:solidFill>
                  <a:schemeClr val="tx1"/>
                </a:solidFill>
                <a:latin typeface="Times New Roman" pitchFamily="18" charset="0"/>
              </a:rPr>
              <a:t>cảnh</a:t>
            </a:r>
            <a:r>
              <a:rPr lang="en-US" sz="2800" dirty="0">
                <a:solidFill>
                  <a:schemeClr val="tx1"/>
                </a:solidFill>
                <a:latin typeface="Times New Roman" pitchFamily="18" charset="0"/>
              </a:rPr>
              <a:t> </a:t>
            </a:r>
            <a:r>
              <a:rPr lang="en-US" sz="2800" dirty="0" err="1">
                <a:solidFill>
                  <a:schemeClr val="tx1"/>
                </a:solidFill>
                <a:latin typeface="Times New Roman" pitchFamily="18" charset="0"/>
              </a:rPr>
              <a:t>lịch</a:t>
            </a:r>
            <a:r>
              <a:rPr lang="en-US" sz="2800" dirty="0">
                <a:solidFill>
                  <a:schemeClr val="tx1"/>
                </a:solidFill>
                <a:latin typeface="Times New Roman" pitchFamily="18" charset="0"/>
              </a:rPr>
              <a:t> </a:t>
            </a:r>
            <a:r>
              <a:rPr lang="en-US" sz="2800" dirty="0" err="1">
                <a:solidFill>
                  <a:schemeClr val="tx1"/>
                </a:solidFill>
                <a:latin typeface="Times New Roman" pitchFamily="18" charset="0"/>
              </a:rPr>
              <a:t>sử</a:t>
            </a:r>
            <a:r>
              <a:rPr lang="en-US" sz="2800" dirty="0">
                <a:solidFill>
                  <a:schemeClr val="tx1"/>
                </a:solidFill>
                <a:latin typeface="Times New Roman" pitchFamily="18" charset="0"/>
              </a:rPr>
              <a:t>, </a:t>
            </a:r>
            <a:r>
              <a:rPr lang="en-US" sz="2800" dirty="0" err="1">
                <a:solidFill>
                  <a:schemeClr val="tx1"/>
                </a:solidFill>
                <a:latin typeface="Times New Roman" pitchFamily="18" charset="0"/>
              </a:rPr>
              <a:t>nội</a:t>
            </a:r>
            <a:r>
              <a:rPr lang="en-US" sz="2800" dirty="0">
                <a:solidFill>
                  <a:schemeClr val="tx1"/>
                </a:solidFill>
                <a:latin typeface="Times New Roman" pitchFamily="18" charset="0"/>
              </a:rPr>
              <a:t> dung </a:t>
            </a:r>
            <a:r>
              <a:rPr lang="en-US" sz="2800" dirty="0" err="1">
                <a:solidFill>
                  <a:schemeClr val="tx1"/>
                </a:solidFill>
                <a:latin typeface="Times New Roman" pitchFamily="18" charset="0"/>
              </a:rPr>
              <a:t>cơ</a:t>
            </a:r>
            <a:r>
              <a:rPr lang="en-US" sz="2800" dirty="0">
                <a:solidFill>
                  <a:schemeClr val="tx1"/>
                </a:solidFill>
                <a:latin typeface="Times New Roman" pitchFamily="18" charset="0"/>
              </a:rPr>
              <a:t> </a:t>
            </a:r>
            <a:r>
              <a:rPr lang="en-US" sz="2800" dirty="0" err="1">
                <a:solidFill>
                  <a:schemeClr val="tx1"/>
                </a:solidFill>
                <a:latin typeface="Times New Roman" pitchFamily="18" charset="0"/>
              </a:rPr>
              <a:t>bản</a:t>
            </a:r>
            <a:r>
              <a:rPr lang="en-US" sz="2800" dirty="0">
                <a:solidFill>
                  <a:schemeClr val="tx1"/>
                </a:solidFill>
                <a:latin typeface="Times New Roman" pitchFamily="18" charset="0"/>
              </a:rPr>
              <a:t> </a:t>
            </a:r>
            <a:r>
              <a:rPr lang="en-US" sz="2800" dirty="0" err="1">
                <a:solidFill>
                  <a:schemeClr val="tx1"/>
                </a:solidFill>
                <a:latin typeface="Times New Roman" pitchFamily="18" charset="0"/>
              </a:rPr>
              <a:t>và</a:t>
            </a:r>
            <a:r>
              <a:rPr lang="en-US" sz="2800" dirty="0">
                <a:solidFill>
                  <a:schemeClr val="tx1"/>
                </a:solidFill>
                <a:latin typeface="Times New Roman" pitchFamily="18" charset="0"/>
              </a:rPr>
              <a:t> </a:t>
            </a:r>
            <a:r>
              <a:rPr lang="en-US" sz="2800" dirty="0" err="1">
                <a:solidFill>
                  <a:schemeClr val="tx1"/>
                </a:solidFill>
                <a:latin typeface="Times New Roman" pitchFamily="18" charset="0"/>
              </a:rPr>
              <a:t>những</a:t>
            </a:r>
            <a:r>
              <a:rPr lang="en-US" sz="2800" dirty="0">
                <a:solidFill>
                  <a:schemeClr val="tx1"/>
                </a:solidFill>
                <a:latin typeface="Times New Roman" pitchFamily="18" charset="0"/>
              </a:rPr>
              <a:t> </a:t>
            </a:r>
            <a:r>
              <a:rPr lang="en-US" sz="2800" dirty="0" err="1">
                <a:solidFill>
                  <a:schemeClr val="tx1"/>
                </a:solidFill>
                <a:latin typeface="Times New Roman" pitchFamily="18" charset="0"/>
              </a:rPr>
              <a:t>hạn</a:t>
            </a:r>
            <a:r>
              <a:rPr lang="en-US" sz="2800" dirty="0">
                <a:solidFill>
                  <a:schemeClr val="tx1"/>
                </a:solidFill>
                <a:latin typeface="Times New Roman" pitchFamily="18" charset="0"/>
              </a:rPr>
              <a:t> </a:t>
            </a:r>
            <a:r>
              <a:rPr lang="en-US" sz="2800" dirty="0" err="1">
                <a:solidFill>
                  <a:schemeClr val="tx1"/>
                </a:solidFill>
                <a:latin typeface="Times New Roman" pitchFamily="18" charset="0"/>
              </a:rPr>
              <a:t>chế</a:t>
            </a:r>
            <a:r>
              <a:rPr lang="en-US" sz="2800" dirty="0">
                <a:solidFill>
                  <a:schemeClr val="tx1"/>
                </a:solidFill>
                <a:latin typeface="Times New Roman" pitchFamily="18" charset="0"/>
              </a:rPr>
              <a:t> </a:t>
            </a:r>
            <a:r>
              <a:rPr lang="en-US" sz="2800" dirty="0" err="1">
                <a:solidFill>
                  <a:schemeClr val="tx1"/>
                </a:solidFill>
                <a:latin typeface="Times New Roman" pitchFamily="18" charset="0"/>
              </a:rPr>
              <a:t>của</a:t>
            </a:r>
            <a:r>
              <a:rPr lang="en-US" sz="2800" dirty="0">
                <a:solidFill>
                  <a:schemeClr val="tx1"/>
                </a:solidFill>
                <a:latin typeface="Times New Roman" pitchFamily="18" charset="0"/>
              </a:rPr>
              <a:t> </a:t>
            </a:r>
            <a:r>
              <a:rPr lang="en-US" sz="2800" dirty="0" err="1">
                <a:solidFill>
                  <a:schemeClr val="tx1"/>
                </a:solidFill>
                <a:latin typeface="Times New Roman" pitchFamily="18" charset="0"/>
              </a:rPr>
              <a:t>Luận</a:t>
            </a:r>
            <a:r>
              <a:rPr lang="en-US" sz="2800" dirty="0">
                <a:solidFill>
                  <a:schemeClr val="tx1"/>
                </a:solidFill>
                <a:latin typeface="Times New Roman" pitchFamily="18" charset="0"/>
              </a:rPr>
              <a:t> </a:t>
            </a:r>
            <a:r>
              <a:rPr lang="en-US" sz="2800" dirty="0" err="1">
                <a:solidFill>
                  <a:schemeClr val="tx1"/>
                </a:solidFill>
                <a:latin typeface="Times New Roman" pitchFamily="18" charset="0"/>
              </a:rPr>
              <a:t>cương</a:t>
            </a:r>
            <a:r>
              <a:rPr lang="en-US" sz="2800" dirty="0">
                <a:solidFill>
                  <a:schemeClr val="tx1"/>
                </a:solidFill>
                <a:latin typeface="Times New Roman" pitchFamily="18" charset="0"/>
              </a:rPr>
              <a:t> </a:t>
            </a:r>
            <a:r>
              <a:rPr lang="en-US" sz="2800" dirty="0" err="1">
                <a:solidFill>
                  <a:schemeClr val="tx1"/>
                </a:solidFill>
                <a:latin typeface="Times New Roman" pitchFamily="18" charset="0"/>
              </a:rPr>
              <a:t>chính</a:t>
            </a:r>
            <a:r>
              <a:rPr lang="en-US" sz="2800" dirty="0">
                <a:solidFill>
                  <a:schemeClr val="tx1"/>
                </a:solidFill>
                <a:latin typeface="Times New Roman" pitchFamily="18" charset="0"/>
              </a:rPr>
              <a:t> </a:t>
            </a:r>
            <a:r>
              <a:rPr lang="en-US" sz="2800" dirty="0" err="1">
                <a:solidFill>
                  <a:schemeClr val="tx1"/>
                </a:solidFill>
                <a:latin typeface="Times New Roman" pitchFamily="18" charset="0"/>
              </a:rPr>
              <a:t>trị</a:t>
            </a:r>
            <a:r>
              <a:rPr lang="en-US" sz="2800" dirty="0">
                <a:solidFill>
                  <a:schemeClr val="tx1"/>
                </a:solidFill>
                <a:latin typeface="Times New Roman" pitchFamily="18" charset="0"/>
              </a:rPr>
              <a:t> 10/1930</a:t>
            </a:r>
          </a:p>
          <a:p>
            <a:pPr marL="114300" lvl="1" indent="0" algn="just">
              <a:buFont typeface="Wingdings" pitchFamily="2" charset="2"/>
              <a:buNone/>
            </a:pPr>
            <a:r>
              <a:rPr lang="en-US" sz="2800" dirty="0">
                <a:solidFill>
                  <a:schemeClr val="tx1"/>
                </a:solidFill>
                <a:latin typeface="Times New Roman" pitchFamily="18" charset="0"/>
              </a:rPr>
              <a:t>2. So </a:t>
            </a:r>
            <a:r>
              <a:rPr lang="en-US" sz="2800" dirty="0" err="1">
                <a:solidFill>
                  <a:schemeClr val="tx1"/>
                </a:solidFill>
                <a:latin typeface="Times New Roman" pitchFamily="18" charset="0"/>
              </a:rPr>
              <a:t>sánh</a:t>
            </a:r>
            <a:r>
              <a:rPr lang="en-US" sz="2800" dirty="0">
                <a:solidFill>
                  <a:schemeClr val="tx1"/>
                </a:solidFill>
                <a:latin typeface="Times New Roman" pitchFamily="18" charset="0"/>
              </a:rPr>
              <a:t> </a:t>
            </a:r>
            <a:r>
              <a:rPr lang="en-US" sz="2800" dirty="0" err="1">
                <a:solidFill>
                  <a:schemeClr val="tx1"/>
                </a:solidFill>
                <a:latin typeface="Times New Roman" pitchFamily="18" charset="0"/>
              </a:rPr>
              <a:t>Chánh</a:t>
            </a:r>
            <a:r>
              <a:rPr lang="en-US" sz="2800" dirty="0">
                <a:solidFill>
                  <a:schemeClr val="tx1"/>
                </a:solidFill>
                <a:latin typeface="Times New Roman" pitchFamily="18" charset="0"/>
              </a:rPr>
              <a:t> </a:t>
            </a:r>
            <a:r>
              <a:rPr lang="en-US" sz="2800" dirty="0" err="1">
                <a:solidFill>
                  <a:schemeClr val="tx1"/>
                </a:solidFill>
                <a:latin typeface="Times New Roman" pitchFamily="18" charset="0"/>
              </a:rPr>
              <a:t>cương</a:t>
            </a:r>
            <a:r>
              <a:rPr lang="en-US" sz="2800" dirty="0">
                <a:solidFill>
                  <a:schemeClr val="tx1"/>
                </a:solidFill>
                <a:latin typeface="Times New Roman" pitchFamily="18" charset="0"/>
              </a:rPr>
              <a:t> </a:t>
            </a:r>
            <a:r>
              <a:rPr lang="en-US" sz="2800" dirty="0" err="1">
                <a:solidFill>
                  <a:schemeClr val="tx1"/>
                </a:solidFill>
                <a:latin typeface="Times New Roman" pitchFamily="18" charset="0"/>
              </a:rPr>
              <a:t>vắn</a:t>
            </a:r>
            <a:r>
              <a:rPr lang="en-US" sz="2800" dirty="0">
                <a:solidFill>
                  <a:schemeClr val="tx1"/>
                </a:solidFill>
                <a:latin typeface="Times New Roman" pitchFamily="18" charset="0"/>
              </a:rPr>
              <a:t> </a:t>
            </a:r>
            <a:r>
              <a:rPr lang="en-US" sz="2800" dirty="0" err="1">
                <a:solidFill>
                  <a:schemeClr val="tx1"/>
                </a:solidFill>
                <a:latin typeface="Times New Roman" pitchFamily="18" charset="0"/>
              </a:rPr>
              <a:t>tắt</a:t>
            </a:r>
            <a:r>
              <a:rPr lang="en-US" sz="2800" dirty="0">
                <a:solidFill>
                  <a:schemeClr val="tx1"/>
                </a:solidFill>
                <a:latin typeface="Times New Roman" pitchFamily="18" charset="0"/>
              </a:rPr>
              <a:t>, </a:t>
            </a:r>
            <a:r>
              <a:rPr lang="en-US" sz="2800" dirty="0" err="1">
                <a:solidFill>
                  <a:schemeClr val="tx1"/>
                </a:solidFill>
                <a:latin typeface="Times New Roman" pitchFamily="18" charset="0"/>
              </a:rPr>
              <a:t>sách</a:t>
            </a:r>
            <a:r>
              <a:rPr lang="en-US" sz="2800" dirty="0">
                <a:solidFill>
                  <a:schemeClr val="tx1"/>
                </a:solidFill>
                <a:latin typeface="Times New Roman" pitchFamily="18" charset="0"/>
              </a:rPr>
              <a:t> </a:t>
            </a:r>
            <a:r>
              <a:rPr lang="en-US" sz="2800" dirty="0" err="1">
                <a:solidFill>
                  <a:schemeClr val="tx1"/>
                </a:solidFill>
                <a:latin typeface="Times New Roman" pitchFamily="18" charset="0"/>
              </a:rPr>
              <a:t>lược</a:t>
            </a:r>
            <a:r>
              <a:rPr lang="en-US" sz="2800" dirty="0">
                <a:solidFill>
                  <a:schemeClr val="tx1"/>
                </a:solidFill>
                <a:latin typeface="Times New Roman" pitchFamily="18" charset="0"/>
              </a:rPr>
              <a:t> </a:t>
            </a:r>
            <a:r>
              <a:rPr lang="en-US" sz="2800" dirty="0" err="1">
                <a:solidFill>
                  <a:schemeClr val="tx1"/>
                </a:solidFill>
                <a:latin typeface="Times New Roman" pitchFamily="18" charset="0"/>
              </a:rPr>
              <a:t>vắn</a:t>
            </a:r>
            <a:r>
              <a:rPr lang="en-US" sz="2800" dirty="0">
                <a:solidFill>
                  <a:schemeClr val="tx1"/>
                </a:solidFill>
                <a:latin typeface="Times New Roman" pitchFamily="18" charset="0"/>
              </a:rPr>
              <a:t> </a:t>
            </a:r>
            <a:r>
              <a:rPr lang="en-US" sz="2800" dirty="0" err="1">
                <a:solidFill>
                  <a:schemeClr val="tx1"/>
                </a:solidFill>
                <a:latin typeface="Times New Roman" pitchFamily="18" charset="0"/>
              </a:rPr>
              <a:t>tắt</a:t>
            </a:r>
            <a:r>
              <a:rPr lang="en-US" sz="2800" dirty="0">
                <a:solidFill>
                  <a:schemeClr val="tx1"/>
                </a:solidFill>
                <a:latin typeface="Times New Roman" pitchFamily="18" charset="0"/>
              </a:rPr>
              <a:t> </a:t>
            </a:r>
            <a:r>
              <a:rPr lang="en-US" sz="2800" dirty="0" err="1">
                <a:solidFill>
                  <a:schemeClr val="tx1"/>
                </a:solidFill>
                <a:latin typeface="Times New Roman" pitchFamily="18" charset="0"/>
              </a:rPr>
              <a:t>được</a:t>
            </a:r>
            <a:r>
              <a:rPr lang="en-US" sz="2800" dirty="0">
                <a:solidFill>
                  <a:schemeClr val="tx1"/>
                </a:solidFill>
                <a:latin typeface="Times New Roman" pitchFamily="18" charset="0"/>
              </a:rPr>
              <a:t> </a:t>
            </a:r>
            <a:r>
              <a:rPr lang="en-US" sz="2800" dirty="0" err="1">
                <a:solidFill>
                  <a:schemeClr val="tx1"/>
                </a:solidFill>
                <a:latin typeface="Times New Roman" pitchFamily="18" charset="0"/>
              </a:rPr>
              <a:t>thông</a:t>
            </a:r>
            <a:r>
              <a:rPr lang="en-US" sz="2800" dirty="0">
                <a:solidFill>
                  <a:schemeClr val="tx1"/>
                </a:solidFill>
                <a:latin typeface="Times New Roman" pitchFamily="18" charset="0"/>
              </a:rPr>
              <a:t> qua </a:t>
            </a:r>
            <a:r>
              <a:rPr lang="en-US" sz="2800" dirty="0" err="1">
                <a:solidFill>
                  <a:schemeClr val="tx1"/>
                </a:solidFill>
                <a:latin typeface="Times New Roman" pitchFamily="18" charset="0"/>
              </a:rPr>
              <a:t>tại</a:t>
            </a:r>
            <a:r>
              <a:rPr lang="en-US" sz="2800" dirty="0">
                <a:solidFill>
                  <a:schemeClr val="tx1"/>
                </a:solidFill>
                <a:latin typeface="Times New Roman" pitchFamily="18" charset="0"/>
              </a:rPr>
              <a:t> </a:t>
            </a:r>
            <a:r>
              <a:rPr lang="en-US" sz="2800" dirty="0" err="1">
                <a:solidFill>
                  <a:schemeClr val="tx1"/>
                </a:solidFill>
                <a:latin typeface="Times New Roman" pitchFamily="18" charset="0"/>
              </a:rPr>
              <a:t>Hội</a:t>
            </a:r>
            <a:r>
              <a:rPr lang="en-US" sz="2800" dirty="0">
                <a:solidFill>
                  <a:schemeClr val="tx1"/>
                </a:solidFill>
                <a:latin typeface="Times New Roman" pitchFamily="18" charset="0"/>
              </a:rPr>
              <a:t> </a:t>
            </a:r>
            <a:r>
              <a:rPr lang="en-US" sz="2800" dirty="0" err="1">
                <a:solidFill>
                  <a:schemeClr val="tx1"/>
                </a:solidFill>
                <a:latin typeface="Times New Roman" pitchFamily="18" charset="0"/>
              </a:rPr>
              <a:t>nghị</a:t>
            </a:r>
            <a:r>
              <a:rPr lang="en-US" sz="2800" dirty="0">
                <a:solidFill>
                  <a:schemeClr val="tx1"/>
                </a:solidFill>
                <a:latin typeface="Times New Roman" pitchFamily="18" charset="0"/>
              </a:rPr>
              <a:t> </a:t>
            </a:r>
            <a:r>
              <a:rPr lang="en-US" sz="2800" dirty="0" err="1">
                <a:solidFill>
                  <a:schemeClr val="tx1"/>
                </a:solidFill>
                <a:latin typeface="Times New Roman" pitchFamily="18" charset="0"/>
              </a:rPr>
              <a:t>thành</a:t>
            </a:r>
            <a:r>
              <a:rPr lang="en-US" sz="2800" dirty="0">
                <a:solidFill>
                  <a:schemeClr val="tx1"/>
                </a:solidFill>
                <a:latin typeface="Times New Roman" pitchFamily="18" charset="0"/>
              </a:rPr>
              <a:t> </a:t>
            </a:r>
            <a:r>
              <a:rPr lang="en-US" sz="2800" dirty="0" err="1">
                <a:solidFill>
                  <a:schemeClr val="tx1"/>
                </a:solidFill>
                <a:latin typeface="Times New Roman" pitchFamily="18" charset="0"/>
              </a:rPr>
              <a:t>lập</a:t>
            </a:r>
            <a:r>
              <a:rPr lang="en-US" sz="2800" dirty="0">
                <a:solidFill>
                  <a:schemeClr val="tx1"/>
                </a:solidFill>
                <a:latin typeface="Times New Roman" pitchFamily="18" charset="0"/>
              </a:rPr>
              <a:t> </a:t>
            </a:r>
            <a:r>
              <a:rPr lang="en-US" sz="2800" dirty="0" err="1">
                <a:solidFill>
                  <a:schemeClr val="tx1"/>
                </a:solidFill>
                <a:latin typeface="Times New Roman" pitchFamily="18" charset="0"/>
              </a:rPr>
              <a:t>Đảng</a:t>
            </a:r>
            <a:r>
              <a:rPr lang="en-US" sz="2800" dirty="0">
                <a:solidFill>
                  <a:schemeClr val="tx1"/>
                </a:solidFill>
                <a:latin typeface="Times New Roman" pitchFamily="18" charset="0"/>
              </a:rPr>
              <a:t> </a:t>
            </a:r>
            <a:r>
              <a:rPr lang="en-US" sz="2800" dirty="0" err="1">
                <a:solidFill>
                  <a:schemeClr val="tx1"/>
                </a:solidFill>
                <a:latin typeface="Times New Roman" pitchFamily="18" charset="0"/>
              </a:rPr>
              <a:t>và</a:t>
            </a:r>
            <a:r>
              <a:rPr lang="en-US" sz="2800" dirty="0">
                <a:solidFill>
                  <a:schemeClr val="tx1"/>
                </a:solidFill>
                <a:latin typeface="Times New Roman" pitchFamily="18" charset="0"/>
              </a:rPr>
              <a:t> </a:t>
            </a:r>
            <a:r>
              <a:rPr lang="en-US" sz="2800" dirty="0" err="1">
                <a:solidFill>
                  <a:schemeClr val="tx1"/>
                </a:solidFill>
                <a:latin typeface="Times New Roman" pitchFamily="18" charset="0"/>
              </a:rPr>
              <a:t>Luận</a:t>
            </a:r>
            <a:r>
              <a:rPr lang="en-US" sz="2800" dirty="0">
                <a:solidFill>
                  <a:schemeClr val="tx1"/>
                </a:solidFill>
                <a:latin typeface="Times New Roman" pitchFamily="18" charset="0"/>
              </a:rPr>
              <a:t> </a:t>
            </a:r>
            <a:r>
              <a:rPr lang="en-US" sz="2800" dirty="0" err="1">
                <a:solidFill>
                  <a:schemeClr val="tx1"/>
                </a:solidFill>
                <a:latin typeface="Times New Roman" pitchFamily="18" charset="0"/>
              </a:rPr>
              <a:t>cương</a:t>
            </a:r>
            <a:r>
              <a:rPr lang="en-US" sz="2800" dirty="0">
                <a:solidFill>
                  <a:schemeClr val="tx1"/>
                </a:solidFill>
                <a:latin typeface="Times New Roman" pitchFamily="18" charset="0"/>
              </a:rPr>
              <a:t> </a:t>
            </a:r>
            <a:r>
              <a:rPr lang="en-US" sz="2800" dirty="0" err="1">
                <a:solidFill>
                  <a:schemeClr val="tx1"/>
                </a:solidFill>
                <a:latin typeface="Times New Roman" pitchFamily="18" charset="0"/>
              </a:rPr>
              <a:t>của</a:t>
            </a:r>
            <a:r>
              <a:rPr lang="en-US" sz="2800" dirty="0">
                <a:solidFill>
                  <a:schemeClr val="tx1"/>
                </a:solidFill>
                <a:latin typeface="Times New Roman" pitchFamily="18" charset="0"/>
              </a:rPr>
              <a:t> </a:t>
            </a:r>
            <a:r>
              <a:rPr lang="en-US" sz="2800" dirty="0" err="1">
                <a:solidFill>
                  <a:schemeClr val="tx1"/>
                </a:solidFill>
                <a:latin typeface="Times New Roman" pitchFamily="18" charset="0"/>
              </a:rPr>
              <a:t>Đảng</a:t>
            </a:r>
            <a:r>
              <a:rPr lang="en-US" sz="2800" dirty="0">
                <a:solidFill>
                  <a:schemeClr val="tx1"/>
                </a:solidFill>
                <a:latin typeface="Times New Roman" pitchFamily="18" charset="0"/>
              </a:rPr>
              <a:t> 10/1930?</a:t>
            </a:r>
          </a:p>
        </p:txBody>
      </p:sp>
    </p:spTree>
    <p:extLst>
      <p:ext uri="{BB962C8B-B14F-4D97-AF65-F5344CB8AC3E}">
        <p14:creationId xmlns:p14="http://schemas.microsoft.com/office/powerpoint/2010/main" val="176374566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4" name="Text Box 6"/>
          <p:cNvSpPr txBox="1">
            <a:spLocks noChangeArrowheads="1"/>
          </p:cNvSpPr>
          <p:nvPr/>
        </p:nvSpPr>
        <p:spPr bwMode="ltGray">
          <a:xfrm>
            <a:off x="2566894" y="475129"/>
            <a:ext cx="7416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a:solidFill>
                  <a:schemeClr val="tx1"/>
                </a:solidFill>
                <a:latin typeface="Arial" charset="0"/>
              </a:defRPr>
            </a:lvl1pPr>
            <a:lvl2pPr marL="800100" indent="-342900">
              <a:defRPr>
                <a:solidFill>
                  <a:schemeClr val="tx1"/>
                </a:solidFill>
                <a:latin typeface="Arial" charset="0"/>
              </a:defRPr>
            </a:lvl2pPr>
            <a:lvl3pPr marL="1257300" indent="-342900">
              <a:defRPr>
                <a:solidFill>
                  <a:schemeClr val="tx1"/>
                </a:solidFill>
                <a:latin typeface="Arial" charset="0"/>
              </a:defRPr>
            </a:lvl3pPr>
            <a:lvl4pPr marL="1714500" indent="-342900">
              <a:defRPr>
                <a:solidFill>
                  <a:schemeClr val="tx1"/>
                </a:solidFill>
                <a:latin typeface="Arial" charset="0"/>
              </a:defRPr>
            </a:lvl4pPr>
            <a:lvl5pPr marL="2171700" indent="-342900">
              <a:defRPr>
                <a:solidFill>
                  <a:schemeClr val="tx1"/>
                </a:solidFill>
                <a:latin typeface="Arial" charset="0"/>
              </a:defRPr>
            </a:lvl5pPr>
            <a:lvl6pPr marL="2628900" indent="-342900" fontAlgn="base">
              <a:spcBef>
                <a:spcPct val="0"/>
              </a:spcBef>
              <a:spcAft>
                <a:spcPct val="0"/>
              </a:spcAft>
              <a:defRPr>
                <a:solidFill>
                  <a:schemeClr val="tx1"/>
                </a:solidFill>
                <a:latin typeface="Arial" charset="0"/>
              </a:defRPr>
            </a:lvl6pPr>
            <a:lvl7pPr marL="3086100" indent="-342900" fontAlgn="base">
              <a:spcBef>
                <a:spcPct val="0"/>
              </a:spcBef>
              <a:spcAft>
                <a:spcPct val="0"/>
              </a:spcAft>
              <a:defRPr>
                <a:solidFill>
                  <a:schemeClr val="tx1"/>
                </a:solidFill>
                <a:latin typeface="Arial" charset="0"/>
              </a:defRPr>
            </a:lvl7pPr>
            <a:lvl8pPr marL="3543300" indent="-342900" fontAlgn="base">
              <a:spcBef>
                <a:spcPct val="0"/>
              </a:spcBef>
              <a:spcAft>
                <a:spcPct val="0"/>
              </a:spcAft>
              <a:defRPr>
                <a:solidFill>
                  <a:schemeClr val="tx1"/>
                </a:solidFill>
                <a:latin typeface="Arial" charset="0"/>
              </a:defRPr>
            </a:lvl8pPr>
            <a:lvl9pPr marL="4000500" indent="-342900" fontAlgn="base">
              <a:spcBef>
                <a:spcPct val="0"/>
              </a:spcBef>
              <a:spcAft>
                <a:spcPct val="0"/>
              </a:spcAft>
              <a:defRPr>
                <a:solidFill>
                  <a:schemeClr val="tx1"/>
                </a:solidFill>
                <a:latin typeface="Arial" charset="0"/>
              </a:defRPr>
            </a:lvl9pPr>
          </a:lstStyle>
          <a:p>
            <a:r>
              <a:rPr lang="en-US" sz="2400" b="1">
                <a:latin typeface="Times New Roman" pitchFamily="18" charset="0"/>
              </a:rPr>
              <a:t>Luận cương Chính trị tháng 10-1930</a:t>
            </a:r>
            <a:endParaRPr lang="en-US" sz="2400">
              <a:latin typeface="Times New Roman" pitchFamily="18" charset="0"/>
            </a:endParaRPr>
          </a:p>
        </p:txBody>
      </p:sp>
      <p:sp>
        <p:nvSpPr>
          <p:cNvPr id="222215" name="Text Box 7"/>
          <p:cNvSpPr txBox="1">
            <a:spLocks noChangeArrowheads="1"/>
          </p:cNvSpPr>
          <p:nvPr/>
        </p:nvSpPr>
        <p:spPr bwMode="ltGray">
          <a:xfrm>
            <a:off x="914400" y="1927412"/>
            <a:ext cx="4876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2400" b="1"/>
              <a:t>Hoàn cảnh lịch sử:</a:t>
            </a:r>
          </a:p>
        </p:txBody>
      </p:sp>
      <p:sp>
        <p:nvSpPr>
          <p:cNvPr id="222216" name="Text Box 8"/>
          <p:cNvSpPr txBox="1">
            <a:spLocks noChangeArrowheads="1"/>
          </p:cNvSpPr>
          <p:nvPr/>
        </p:nvSpPr>
        <p:spPr bwMode="ltGray">
          <a:xfrm>
            <a:off x="1398494" y="2931459"/>
            <a:ext cx="9753600"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spcBef>
                <a:spcPct val="50000"/>
              </a:spcBef>
              <a:buFont typeface="Wingdings" pitchFamily="2" charset="2"/>
              <a:buChar char="Ø"/>
            </a:pPr>
            <a:r>
              <a:rPr lang="en-US" sz="2400"/>
              <a:t> Sau hội nghị thành lập Đảng, cương lĩnh và điều lệ của Đảng được bí mất đưa vào quần chúng, phong trào CM phát triển mạnh mẽ.</a:t>
            </a:r>
          </a:p>
          <a:p>
            <a:pPr algn="just">
              <a:spcBef>
                <a:spcPct val="50000"/>
              </a:spcBef>
              <a:buFont typeface="Wingdings" pitchFamily="2" charset="2"/>
              <a:buChar char="Ø"/>
            </a:pPr>
            <a:r>
              <a:rPr lang="en-US" sz="2400"/>
              <a:t> 4/1930 đ/c Trần Phú từ Mátxítcơva về nước và được bầu vào BCH Trung ương lâm thời và được giao soạn thảo Luận cương chính trị.</a:t>
            </a:r>
          </a:p>
        </p:txBody>
      </p:sp>
    </p:spTree>
    <p:extLst>
      <p:ext uri="{BB962C8B-B14F-4D97-AF65-F5344CB8AC3E}">
        <p14:creationId xmlns:p14="http://schemas.microsoft.com/office/powerpoint/2010/main" val="141608695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Rectangle 2"/>
          <p:cNvSpPr>
            <a:spLocks noGrp="1" noChangeArrowheads="1"/>
          </p:cNvSpPr>
          <p:nvPr>
            <p:ph type="title"/>
          </p:nvPr>
        </p:nvSpPr>
        <p:spPr>
          <a:xfrm>
            <a:off x="2336800" y="377267"/>
            <a:ext cx="7183718" cy="630237"/>
          </a:xfrm>
        </p:spPr>
        <p:txBody>
          <a:bodyPr/>
          <a:lstStyle/>
          <a:p>
            <a:r>
              <a:rPr lang="en-US" sz="2800"/>
              <a:t>Nội dung luận cương chính trị 10/1930</a:t>
            </a:r>
          </a:p>
        </p:txBody>
      </p:sp>
      <p:sp>
        <p:nvSpPr>
          <p:cNvPr id="8" name="Rounded Rectangle 7"/>
          <p:cNvSpPr/>
          <p:nvPr/>
        </p:nvSpPr>
        <p:spPr>
          <a:xfrm>
            <a:off x="711200" y="3429000"/>
            <a:ext cx="6502400" cy="838200"/>
          </a:xfrm>
          <a:prstGeom prst="roundRect">
            <a:avLst/>
          </a:prstGeom>
        </p:spPr>
        <p:style>
          <a:lnRef idx="3">
            <a:schemeClr val="lt1"/>
          </a:lnRef>
          <a:fillRef idx="1">
            <a:schemeClr val="accent1"/>
          </a:fillRef>
          <a:effectRef idx="1">
            <a:schemeClr val="accent1"/>
          </a:effectRef>
          <a:fontRef idx="minor">
            <a:schemeClr val="lt1"/>
          </a:fontRef>
        </p:style>
        <p:txBody>
          <a:bodyPr anchor="ctr"/>
          <a:lstStyle/>
          <a:p>
            <a:r>
              <a:rPr lang="en-US" sz="2800" b="1">
                <a:solidFill>
                  <a:schemeClr val="tx1"/>
                </a:solidFill>
                <a:latin typeface="Times New Roman" pitchFamily="18" charset="0"/>
                <a:cs typeface="Arial" charset="0"/>
              </a:rPr>
              <a:t>Thông qua luận cương mới</a:t>
            </a:r>
            <a:endParaRPr lang="vi-VN" sz="2800">
              <a:solidFill>
                <a:schemeClr val="tx1"/>
              </a:solidFill>
              <a:latin typeface="Times New Roman" pitchFamily="18" charset="0"/>
              <a:cs typeface="Arial" charset="0"/>
            </a:endParaRPr>
          </a:p>
        </p:txBody>
      </p:sp>
      <p:sp>
        <p:nvSpPr>
          <p:cNvPr id="11" name="Rounded Rectangle 10"/>
          <p:cNvSpPr/>
          <p:nvPr/>
        </p:nvSpPr>
        <p:spPr>
          <a:xfrm>
            <a:off x="711200" y="2209800"/>
            <a:ext cx="6400800" cy="990600"/>
          </a:xfrm>
          <a:prstGeom prst="roundRect">
            <a:avLst/>
          </a:prstGeom>
        </p:spPr>
        <p:style>
          <a:lnRef idx="3">
            <a:schemeClr val="lt1"/>
          </a:lnRef>
          <a:fillRef idx="1">
            <a:schemeClr val="accent1"/>
          </a:fillRef>
          <a:effectRef idx="1">
            <a:schemeClr val="accent1"/>
          </a:effectRef>
          <a:fontRef idx="minor">
            <a:schemeClr val="lt1"/>
          </a:fontRef>
        </p:style>
        <p:txBody>
          <a:bodyPr anchor="ctr"/>
          <a:lstStyle/>
          <a:p>
            <a:pPr algn="ctr"/>
            <a:r>
              <a:rPr lang="en-US" sz="2800" b="1">
                <a:solidFill>
                  <a:schemeClr val="tx1"/>
                </a:solidFill>
                <a:latin typeface="Times New Roman" pitchFamily="18" charset="0"/>
                <a:cs typeface="Arial" charset="0"/>
              </a:rPr>
              <a:t>Đổi tên thành ĐCS Đông Dương</a:t>
            </a:r>
            <a:endParaRPr lang="vi-VN" sz="2800">
              <a:solidFill>
                <a:schemeClr val="tx1"/>
              </a:solidFill>
              <a:latin typeface="Times New Roman" pitchFamily="18" charset="0"/>
              <a:cs typeface="Arial" charset="0"/>
            </a:endParaRPr>
          </a:p>
        </p:txBody>
      </p:sp>
      <p:pic>
        <p:nvPicPr>
          <p:cNvPr id="20" name="Picture 19" descr="so do to chuc DCSVN1930.jpg"/>
          <p:cNvPicPr>
            <a:picLocks noChangeAspect="1"/>
          </p:cNvPicPr>
          <p:nvPr/>
        </p:nvPicPr>
        <p:blipFill>
          <a:blip r:embed="rId2"/>
          <a:stretch>
            <a:fillRect/>
          </a:stretch>
        </p:blipFill>
        <p:spPr>
          <a:xfrm>
            <a:off x="7112000" y="1198563"/>
            <a:ext cx="3657600" cy="2001837"/>
          </a:xfrm>
          <a:prstGeom prst="rect">
            <a:avLst/>
          </a:prstGeom>
          <a:ln>
            <a:noFill/>
          </a:ln>
          <a:effectLst>
            <a:outerShdw blurRad="292100" dist="139700" dir="2700000" algn="tl" rotWithShape="0">
              <a:srgbClr val="333333">
                <a:alpha val="65000"/>
              </a:srgbClr>
            </a:outerShdw>
          </a:effectLst>
        </p:spPr>
      </p:pic>
      <p:pic>
        <p:nvPicPr>
          <p:cNvPr id="10" name="Picture 10" descr="tranFu"/>
          <p:cNvPicPr>
            <a:picLocks noChangeAspect="1" noChangeArrowheads="1"/>
          </p:cNvPicPr>
          <p:nvPr/>
        </p:nvPicPr>
        <p:blipFill>
          <a:blip r:embed="rId3"/>
          <a:srcRect r="43118"/>
          <a:stretch>
            <a:fillRect/>
          </a:stretch>
        </p:blipFill>
        <p:spPr>
          <a:xfrm>
            <a:off x="7823200" y="3360738"/>
            <a:ext cx="2743200" cy="24384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50011458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par>
                                <p:cTn id="8" presetID="22" presetClass="entr" presetSubtype="8" fill="hold"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wipe(left)">
                                      <p:cBhvr>
                                        <p:cTn id="10" dur="500"/>
                                        <p:tgtEl>
                                          <p:spTgt spid="20"/>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left)">
                                      <p:cBhvr>
                                        <p:cTn id="15" dur="500"/>
                                        <p:tgtEl>
                                          <p:spTgt spid="8"/>
                                        </p:tgtEl>
                                      </p:cBhvr>
                                    </p:animEffect>
                                  </p:childTnLst>
                                </p:cTn>
                              </p:par>
                              <p:par>
                                <p:cTn id="16" presetID="22" presetClass="entr" presetSubtype="8" fill="hold"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wipe(left)">
                                      <p:cBhvr>
                                        <p:cTn id="1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700" name="Text Box 4"/>
          <p:cNvSpPr txBox="1">
            <a:spLocks noChangeArrowheads="1"/>
          </p:cNvSpPr>
          <p:nvPr/>
        </p:nvSpPr>
        <p:spPr bwMode="auto">
          <a:xfrm>
            <a:off x="1422400" y="4876801"/>
            <a:ext cx="7620000" cy="244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endParaRPr lang="en-US" sz="1000">
              <a:solidFill>
                <a:srgbClr val="FFFFFF"/>
              </a:solidFill>
              <a:latin typeface=".VnBahamasB" pitchFamily="34" charset="0"/>
              <a:cs typeface="Arial" charset="0"/>
            </a:endParaRPr>
          </a:p>
        </p:txBody>
      </p:sp>
      <p:sp>
        <p:nvSpPr>
          <p:cNvPr id="157714" name="Text Box 18"/>
          <p:cNvSpPr txBox="1">
            <a:spLocks noChangeArrowheads="1"/>
          </p:cNvSpPr>
          <p:nvPr/>
        </p:nvSpPr>
        <p:spPr bwMode="ltGray">
          <a:xfrm>
            <a:off x="2407024" y="515471"/>
            <a:ext cx="568810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sz="2800" b="1"/>
              <a:t>Nội dung Luận Cương mới:</a:t>
            </a:r>
          </a:p>
        </p:txBody>
      </p:sp>
      <p:sp>
        <p:nvSpPr>
          <p:cNvPr id="157715" name="Text Box 19"/>
          <p:cNvSpPr txBox="1">
            <a:spLocks noChangeArrowheads="1"/>
          </p:cNvSpPr>
          <p:nvPr/>
        </p:nvSpPr>
        <p:spPr bwMode="ltGray">
          <a:xfrm>
            <a:off x="841188" y="1698810"/>
            <a:ext cx="10566400" cy="44012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spcBef>
                <a:spcPct val="50000"/>
              </a:spcBef>
              <a:buFont typeface="Wingdings" pitchFamily="2" charset="2"/>
              <a:buChar char="Ø"/>
            </a:pPr>
            <a:r>
              <a:rPr lang="en-US" sz="2800"/>
              <a:t>Ph</a:t>
            </a:r>
            <a:r>
              <a:rPr lang="vi-VN" sz="2800"/>
              <a:t>ươ</a:t>
            </a:r>
            <a:r>
              <a:rPr lang="en-US" sz="2800"/>
              <a:t>ng h</a:t>
            </a:r>
            <a:r>
              <a:rPr lang="vi-VN" sz="2800"/>
              <a:t>ướng</a:t>
            </a:r>
            <a:r>
              <a:rPr lang="en-US" sz="2800"/>
              <a:t> chiến l</a:t>
            </a:r>
            <a:r>
              <a:rPr lang="vi-VN" sz="2800"/>
              <a:t>ược</a:t>
            </a:r>
            <a:r>
              <a:rPr lang="en-US" sz="2800"/>
              <a:t>: Lúc </a:t>
            </a:r>
            <a:r>
              <a:rPr lang="vi-VN" sz="2800"/>
              <a:t>đầu</a:t>
            </a:r>
            <a:r>
              <a:rPr lang="en-US" sz="2800"/>
              <a:t> là cách mạng t</a:t>
            </a:r>
            <a:r>
              <a:rPr lang="vi-VN" sz="2800"/>
              <a:t>ư</a:t>
            </a:r>
            <a:r>
              <a:rPr lang="en-US" sz="2800"/>
              <a:t> sản dân quyền, có tính chất thổ </a:t>
            </a:r>
            <a:r>
              <a:rPr lang="vi-VN" sz="2800"/>
              <a:t>địa</a:t>
            </a:r>
            <a:r>
              <a:rPr lang="en-US" sz="2800"/>
              <a:t> và phản </a:t>
            </a:r>
            <a:r>
              <a:rPr lang="vi-VN" sz="2800"/>
              <a:t>đế</a:t>
            </a:r>
            <a:r>
              <a:rPr lang="en-US" sz="2800"/>
              <a:t> sau </a:t>
            </a:r>
            <a:r>
              <a:rPr lang="vi-VN" sz="2800"/>
              <a:t>đó</a:t>
            </a:r>
            <a:r>
              <a:rPr lang="en-US" sz="2800"/>
              <a:t> sẽ tiếp tục phát triển bỏ qua thời kỳ t</a:t>
            </a:r>
            <a:r>
              <a:rPr lang="vi-VN" sz="2800"/>
              <a:t>ư</a:t>
            </a:r>
            <a:r>
              <a:rPr lang="en-US" sz="2800"/>
              <a:t> bổn mà tranh </a:t>
            </a:r>
            <a:r>
              <a:rPr lang="vi-VN" sz="2800"/>
              <a:t>đấu</a:t>
            </a:r>
            <a:r>
              <a:rPr lang="en-US" sz="2800"/>
              <a:t> thẳng lên con </a:t>
            </a:r>
            <a:r>
              <a:rPr lang="vi-VN" sz="2800"/>
              <a:t>đường</a:t>
            </a:r>
            <a:r>
              <a:rPr lang="en-US" sz="2800"/>
              <a:t> XHCN. </a:t>
            </a:r>
          </a:p>
          <a:p>
            <a:pPr algn="just">
              <a:spcBef>
                <a:spcPct val="50000"/>
              </a:spcBef>
              <a:buFont typeface="Wingdings" pitchFamily="2" charset="2"/>
              <a:buChar char="Ø"/>
            </a:pPr>
            <a:r>
              <a:rPr lang="en-US" sz="2800"/>
              <a:t>Về mâu thuẫn giai cấp ở Đông Dương: một bên là thợ thuyền, dân cày và các phần tử lao khổ với một bên là địa chủ phong kiến và tư bản và Đế quốc</a:t>
            </a:r>
          </a:p>
          <a:p>
            <a:pPr algn="just">
              <a:spcBef>
                <a:spcPct val="50000"/>
              </a:spcBef>
              <a:buFont typeface="Wingdings" pitchFamily="2" charset="2"/>
              <a:buChar char="Ø"/>
            </a:pPr>
            <a:r>
              <a:rPr lang="en-US" sz="2800"/>
              <a:t> Tính chất của cách mạng Đông Dương: Lúc đầu là một cuộc cách mạng tư sản dân quyền...có tính chất thổ địa và phản đế sau đó phát triển bỏ qua thời kỳ tư bản tiến thẳng lên con đường XHCN</a:t>
            </a:r>
          </a:p>
        </p:txBody>
      </p:sp>
    </p:spTree>
    <p:extLst>
      <p:ext uri="{BB962C8B-B14F-4D97-AF65-F5344CB8AC3E}">
        <p14:creationId xmlns:p14="http://schemas.microsoft.com/office/powerpoint/2010/main" val="715094644"/>
      </p:ext>
    </p:extLst>
  </p:cSld>
  <p:clrMapOvr>
    <a:masterClrMapping/>
  </p:clrMapOvr>
  <p:transition>
    <p:strips dir="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157715">
                                            <p:txEl>
                                              <p:pRg st="0" end="0"/>
                                            </p:txEl>
                                          </p:spTgt>
                                        </p:tgtEl>
                                        <p:attrNameLst>
                                          <p:attrName>style.visibility</p:attrName>
                                        </p:attrNameLst>
                                      </p:cBhvr>
                                      <p:to>
                                        <p:strVal val="visible"/>
                                      </p:to>
                                    </p:set>
                                    <p:animEffect transition="in" filter="checkerboard(across)">
                                      <p:cBhvr>
                                        <p:cTn id="7" dur="500"/>
                                        <p:tgtEl>
                                          <p:spTgt spid="15771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157715">
                                            <p:txEl>
                                              <p:pRg st="1" end="1"/>
                                            </p:txEl>
                                          </p:spTgt>
                                        </p:tgtEl>
                                        <p:attrNameLst>
                                          <p:attrName>style.visibility</p:attrName>
                                        </p:attrNameLst>
                                      </p:cBhvr>
                                      <p:to>
                                        <p:strVal val="visible"/>
                                      </p:to>
                                    </p:set>
                                    <p:animEffect transition="in" filter="checkerboard(across)">
                                      <p:cBhvr>
                                        <p:cTn id="12" dur="500"/>
                                        <p:tgtEl>
                                          <p:spTgt spid="157715">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5" presetClass="entr" presetSubtype="10" fill="hold" nodeType="clickEffect">
                                  <p:stCondLst>
                                    <p:cond delay="0"/>
                                  </p:stCondLst>
                                  <p:childTnLst>
                                    <p:set>
                                      <p:cBhvr>
                                        <p:cTn id="16" dur="1" fill="hold">
                                          <p:stCondLst>
                                            <p:cond delay="0"/>
                                          </p:stCondLst>
                                        </p:cTn>
                                        <p:tgtEl>
                                          <p:spTgt spid="157715">
                                            <p:txEl>
                                              <p:pRg st="2" end="2"/>
                                            </p:txEl>
                                          </p:spTgt>
                                        </p:tgtEl>
                                        <p:attrNameLst>
                                          <p:attrName>style.visibility</p:attrName>
                                        </p:attrNameLst>
                                      </p:cBhvr>
                                      <p:to>
                                        <p:strVal val="visible"/>
                                      </p:to>
                                    </p:set>
                                    <p:animEffect transition="in" filter="checkerboard(across)">
                                      <p:cBhvr>
                                        <p:cTn id="17" dur="500"/>
                                        <p:tgtEl>
                                          <p:spTgt spid="15771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8"/>
          <p:cNvSpPr txBox="1">
            <a:spLocks noChangeArrowheads="1"/>
          </p:cNvSpPr>
          <p:nvPr/>
        </p:nvSpPr>
        <p:spPr bwMode="auto">
          <a:xfrm>
            <a:off x="406400" y="4767262"/>
            <a:ext cx="5384800" cy="1084898"/>
          </a:xfrm>
          <a:prstGeom prst="rect">
            <a:avLst/>
          </a:prstGeom>
          <a:noFill/>
          <a:ln w="9525">
            <a:noFill/>
            <a:miter lim="800000"/>
            <a:headEnd/>
            <a:tailEnd/>
          </a:ln>
          <a:effectLst/>
        </p:spPr>
        <p:txBody>
          <a:bodyPr/>
          <a:lstStyle/>
          <a:p>
            <a:pPr marL="342900" indent="-342900" algn="ctr">
              <a:spcBef>
                <a:spcPct val="20000"/>
              </a:spcBef>
              <a:buClr>
                <a:schemeClr val="hlink"/>
              </a:buClr>
              <a:buFont typeface="Wingdings" pitchFamily="2" charset="2"/>
              <a:buNone/>
              <a:defRPr/>
            </a:pPr>
            <a:r>
              <a:rPr lang="en-US" sz="2400" b="1" i="1">
                <a:effectLst>
                  <a:outerShdw blurRad="38100" dist="38100" dir="2700000" algn="tl">
                    <a:srgbClr val="C0C0C0"/>
                  </a:outerShdw>
                </a:effectLst>
                <a:latin typeface="Times New Roman" pitchFamily="18" charset="0"/>
                <a:ea typeface="Tahoma" pitchFamily="34" charset="0"/>
                <a:cs typeface="Times New Roman" pitchFamily="18" charset="0"/>
              </a:rPr>
              <a:t>Pháp tấn công Đà Nẵng (1/9/1858)</a:t>
            </a:r>
          </a:p>
        </p:txBody>
      </p:sp>
      <p:pic>
        <p:nvPicPr>
          <p:cNvPr id="12" name="Picture 9" descr="bandaosontra_tt1"/>
          <p:cNvPicPr>
            <a:picLocks noChangeAspect="1" noChangeArrowheads="1"/>
          </p:cNvPicPr>
          <p:nvPr/>
        </p:nvPicPr>
        <p:blipFill>
          <a:blip r:embed="rId3" cstate="print"/>
          <a:srcRect/>
          <a:stretch>
            <a:fillRect/>
          </a:stretch>
        </p:blipFill>
        <p:spPr bwMode="auto">
          <a:xfrm>
            <a:off x="672530" y="1567827"/>
            <a:ext cx="5248365" cy="296245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4" name="Rectangle 7"/>
          <p:cNvSpPr txBox="1">
            <a:spLocks noChangeArrowheads="1"/>
          </p:cNvSpPr>
          <p:nvPr/>
        </p:nvSpPr>
        <p:spPr bwMode="auto">
          <a:xfrm>
            <a:off x="6222709" y="4767262"/>
            <a:ext cx="5167086" cy="774700"/>
          </a:xfrm>
          <a:prstGeom prst="rect">
            <a:avLst/>
          </a:prstGeom>
          <a:noFill/>
          <a:ln w="9525">
            <a:noFill/>
            <a:miter lim="800000"/>
            <a:headEnd/>
            <a:tailEnd/>
          </a:ln>
          <a:effectLst/>
        </p:spPr>
        <p:txBody>
          <a:bodyPr/>
          <a:lstStyle/>
          <a:p>
            <a:pPr marL="342900" indent="-342900" algn="ctr">
              <a:lnSpc>
                <a:spcPct val="80000"/>
              </a:lnSpc>
              <a:spcBef>
                <a:spcPct val="20000"/>
              </a:spcBef>
              <a:buClr>
                <a:schemeClr val="hlink"/>
              </a:buClr>
              <a:buFont typeface="Wingdings" pitchFamily="2" charset="2"/>
              <a:buNone/>
              <a:defRPr/>
            </a:pPr>
            <a:r>
              <a:rPr lang="en-US" sz="2400" b="1" i="1">
                <a:effectLst>
                  <a:outerShdw blurRad="38100" dist="38100" dir="2700000" algn="tl">
                    <a:srgbClr val="C0C0C0"/>
                  </a:outerShdw>
                </a:effectLst>
                <a:latin typeface="Times New Roman" pitchFamily="18" charset="0"/>
                <a:cs typeface="Times New Roman" pitchFamily="18" charset="0"/>
              </a:rPr>
              <a:t>Khẩu súng thần công của nhà Nguyễn</a:t>
            </a:r>
          </a:p>
        </p:txBody>
      </p:sp>
      <p:pic>
        <p:nvPicPr>
          <p:cNvPr id="15" name="Picture 8" descr="sung than cong cua nha Nguyen"/>
          <p:cNvPicPr>
            <a:picLocks noChangeAspect="1" noChangeArrowheads="1"/>
          </p:cNvPicPr>
          <p:nvPr/>
        </p:nvPicPr>
        <p:blipFill>
          <a:blip r:embed="rId4" cstate="print"/>
          <a:srcRect/>
          <a:stretch>
            <a:fillRect/>
          </a:stretch>
        </p:blipFill>
        <p:spPr bwMode="auto">
          <a:xfrm>
            <a:off x="5924700" y="1567827"/>
            <a:ext cx="5763104" cy="297179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8" name="Title 1"/>
          <p:cNvSpPr>
            <a:spLocks/>
          </p:cNvSpPr>
          <p:nvPr/>
        </p:nvSpPr>
        <p:spPr bwMode="auto">
          <a:xfrm>
            <a:off x="2087221" y="427382"/>
            <a:ext cx="9600583" cy="735496"/>
          </a:xfrm>
          <a:prstGeom prst="rect">
            <a:avLst/>
          </a:prstGeom>
          <a:noFill/>
          <a:ln w="9525">
            <a:noFill/>
            <a:miter lim="800000"/>
            <a:headEnd/>
            <a:tailEnd/>
          </a:ln>
          <a:effectLst/>
        </p:spPr>
        <p:txBody>
          <a:bodyPr anchor="ctr"/>
          <a:lstStyle/>
          <a:p>
            <a:pPr algn="ctr">
              <a:defRPr/>
            </a:pPr>
            <a:r>
              <a:rPr lang="en-US" sz="2400" b="1" err="1">
                <a:solidFill>
                  <a:srgbClr val="003399"/>
                </a:solidFill>
                <a:effectLst>
                  <a:outerShdw blurRad="38100" dist="38100" dir="2700000" algn="tl">
                    <a:srgbClr val="C0C0C0"/>
                  </a:outerShdw>
                </a:effectLst>
                <a:latin typeface="Times New Roman" pitchFamily="18" charset="0"/>
              </a:rPr>
              <a:t>Tình</a:t>
            </a:r>
            <a:r>
              <a:rPr lang="en-US" sz="2400" b="1">
                <a:solidFill>
                  <a:srgbClr val="003399"/>
                </a:solidFill>
                <a:effectLst>
                  <a:outerShdw blurRad="38100" dist="38100" dir="2700000" algn="tl">
                    <a:srgbClr val="C0C0C0"/>
                  </a:outerShdw>
                </a:effectLst>
                <a:latin typeface="Times New Roman" pitchFamily="18" charset="0"/>
              </a:rPr>
              <a:t> </a:t>
            </a:r>
            <a:r>
              <a:rPr lang="en-US" sz="2400" b="1" err="1">
                <a:solidFill>
                  <a:srgbClr val="003399"/>
                </a:solidFill>
                <a:effectLst>
                  <a:outerShdw blurRad="38100" dist="38100" dir="2700000" algn="tl">
                    <a:srgbClr val="C0C0C0"/>
                  </a:outerShdw>
                </a:effectLst>
                <a:latin typeface="Times New Roman" pitchFamily="18" charset="0"/>
              </a:rPr>
              <a:t>hình</a:t>
            </a:r>
            <a:r>
              <a:rPr lang="en-US" sz="2400" b="1">
                <a:solidFill>
                  <a:srgbClr val="003399"/>
                </a:solidFill>
                <a:effectLst>
                  <a:outerShdw blurRad="38100" dist="38100" dir="2700000" algn="tl">
                    <a:srgbClr val="C0C0C0"/>
                  </a:outerShdw>
                </a:effectLst>
                <a:latin typeface="Times New Roman" pitchFamily="18" charset="0"/>
              </a:rPr>
              <a:t> </a:t>
            </a:r>
            <a:r>
              <a:rPr lang="en-US" sz="2400" b="1" err="1">
                <a:solidFill>
                  <a:srgbClr val="003399"/>
                </a:solidFill>
                <a:effectLst>
                  <a:outerShdw blurRad="38100" dist="38100" dir="2700000" algn="tl">
                    <a:srgbClr val="C0C0C0"/>
                  </a:outerShdw>
                </a:effectLst>
                <a:latin typeface="Times New Roman" pitchFamily="18" charset="0"/>
              </a:rPr>
              <a:t>Việt</a:t>
            </a:r>
            <a:r>
              <a:rPr lang="en-US" sz="2400" b="1">
                <a:solidFill>
                  <a:srgbClr val="003399"/>
                </a:solidFill>
                <a:effectLst>
                  <a:outerShdw blurRad="38100" dist="38100" dir="2700000" algn="tl">
                    <a:srgbClr val="C0C0C0"/>
                  </a:outerShdw>
                </a:effectLst>
                <a:latin typeface="Times New Roman" pitchFamily="18" charset="0"/>
              </a:rPr>
              <a:t> Nam </a:t>
            </a:r>
            <a:r>
              <a:rPr lang="en-US" sz="2400" b="1" err="1">
                <a:solidFill>
                  <a:srgbClr val="003399"/>
                </a:solidFill>
                <a:effectLst>
                  <a:outerShdw blurRad="38100" dist="38100" dir="2700000" algn="tl">
                    <a:srgbClr val="C0C0C0"/>
                  </a:outerShdw>
                </a:effectLst>
                <a:latin typeface="Times New Roman" pitchFamily="18" charset="0"/>
              </a:rPr>
              <a:t>và</a:t>
            </a:r>
            <a:r>
              <a:rPr lang="en-US" sz="2400" b="1">
                <a:solidFill>
                  <a:srgbClr val="003399"/>
                </a:solidFill>
                <a:effectLst>
                  <a:outerShdw blurRad="38100" dist="38100" dir="2700000" algn="tl">
                    <a:srgbClr val="C0C0C0"/>
                  </a:outerShdw>
                </a:effectLst>
                <a:latin typeface="Times New Roman" pitchFamily="18" charset="0"/>
              </a:rPr>
              <a:t> </a:t>
            </a:r>
            <a:r>
              <a:rPr lang="en-US" sz="2400" b="1" err="1">
                <a:solidFill>
                  <a:srgbClr val="003399"/>
                </a:solidFill>
                <a:effectLst>
                  <a:outerShdw blurRad="38100" dist="38100" dir="2700000" algn="tl">
                    <a:srgbClr val="C0C0C0"/>
                  </a:outerShdw>
                </a:effectLst>
                <a:latin typeface="Times New Roman" pitchFamily="18" charset="0"/>
              </a:rPr>
              <a:t>các</a:t>
            </a:r>
            <a:r>
              <a:rPr lang="en-US" sz="2400" b="1">
                <a:solidFill>
                  <a:srgbClr val="003399"/>
                </a:solidFill>
                <a:effectLst>
                  <a:outerShdw blurRad="38100" dist="38100" dir="2700000" algn="tl">
                    <a:srgbClr val="C0C0C0"/>
                  </a:outerShdw>
                </a:effectLst>
                <a:latin typeface="Times New Roman" pitchFamily="18" charset="0"/>
              </a:rPr>
              <a:t> </a:t>
            </a:r>
            <a:r>
              <a:rPr lang="en-US" sz="2400" b="1" err="1">
                <a:solidFill>
                  <a:srgbClr val="003399"/>
                </a:solidFill>
                <a:effectLst>
                  <a:outerShdw blurRad="38100" dist="38100" dir="2700000" algn="tl">
                    <a:srgbClr val="C0C0C0"/>
                  </a:outerShdw>
                </a:effectLst>
                <a:latin typeface="Times New Roman" pitchFamily="18" charset="0"/>
              </a:rPr>
              <a:t>phong</a:t>
            </a:r>
            <a:r>
              <a:rPr lang="en-US" sz="2400" b="1">
                <a:solidFill>
                  <a:srgbClr val="003399"/>
                </a:solidFill>
                <a:effectLst>
                  <a:outerShdw blurRad="38100" dist="38100" dir="2700000" algn="tl">
                    <a:srgbClr val="C0C0C0"/>
                  </a:outerShdw>
                </a:effectLst>
                <a:latin typeface="Times New Roman" pitchFamily="18" charset="0"/>
              </a:rPr>
              <a:t> </a:t>
            </a:r>
            <a:r>
              <a:rPr lang="en-US" sz="2400" b="1" err="1">
                <a:solidFill>
                  <a:srgbClr val="003399"/>
                </a:solidFill>
                <a:effectLst>
                  <a:outerShdw blurRad="38100" dist="38100" dir="2700000" algn="tl">
                    <a:srgbClr val="C0C0C0"/>
                  </a:outerShdw>
                </a:effectLst>
                <a:latin typeface="Times New Roman" pitchFamily="18" charset="0"/>
              </a:rPr>
              <a:t>trào</a:t>
            </a:r>
            <a:r>
              <a:rPr lang="en-US" sz="2400" b="1">
                <a:solidFill>
                  <a:srgbClr val="003399"/>
                </a:solidFill>
                <a:effectLst>
                  <a:outerShdw blurRad="38100" dist="38100" dir="2700000" algn="tl">
                    <a:srgbClr val="C0C0C0"/>
                  </a:outerShdw>
                </a:effectLst>
                <a:latin typeface="Times New Roman" pitchFamily="18" charset="0"/>
              </a:rPr>
              <a:t> </a:t>
            </a:r>
            <a:r>
              <a:rPr lang="en-US" sz="2400" b="1" err="1">
                <a:solidFill>
                  <a:srgbClr val="003399"/>
                </a:solidFill>
                <a:effectLst>
                  <a:outerShdw blurRad="38100" dist="38100" dir="2700000" algn="tl">
                    <a:srgbClr val="C0C0C0"/>
                  </a:outerShdw>
                </a:effectLst>
                <a:latin typeface="Times New Roman" pitchFamily="18" charset="0"/>
              </a:rPr>
              <a:t>yêu</a:t>
            </a:r>
            <a:r>
              <a:rPr lang="en-US" sz="2400" b="1">
                <a:solidFill>
                  <a:srgbClr val="003399"/>
                </a:solidFill>
                <a:effectLst>
                  <a:outerShdw blurRad="38100" dist="38100" dir="2700000" algn="tl">
                    <a:srgbClr val="C0C0C0"/>
                  </a:outerShdw>
                </a:effectLst>
                <a:latin typeface="Times New Roman" pitchFamily="18" charset="0"/>
              </a:rPr>
              <a:t> </a:t>
            </a:r>
            <a:r>
              <a:rPr lang="en-US" sz="2400" b="1" err="1">
                <a:solidFill>
                  <a:srgbClr val="003399"/>
                </a:solidFill>
                <a:effectLst>
                  <a:outerShdw blurRad="38100" dist="38100" dir="2700000" algn="tl">
                    <a:srgbClr val="C0C0C0"/>
                  </a:outerShdw>
                </a:effectLst>
                <a:latin typeface="Times New Roman" pitchFamily="18" charset="0"/>
              </a:rPr>
              <a:t>nước</a:t>
            </a:r>
            <a:r>
              <a:rPr lang="en-US" sz="2400" b="1">
                <a:solidFill>
                  <a:srgbClr val="003399"/>
                </a:solidFill>
                <a:effectLst>
                  <a:outerShdw blurRad="38100" dist="38100" dir="2700000" algn="tl">
                    <a:srgbClr val="C0C0C0"/>
                  </a:outerShdw>
                </a:effectLst>
                <a:latin typeface="Times New Roman" pitchFamily="18" charset="0"/>
              </a:rPr>
              <a:t> </a:t>
            </a:r>
            <a:r>
              <a:rPr lang="en-US" sz="2400" b="1" err="1">
                <a:solidFill>
                  <a:srgbClr val="003399"/>
                </a:solidFill>
                <a:effectLst>
                  <a:outerShdw blurRad="38100" dist="38100" dir="2700000" algn="tl">
                    <a:srgbClr val="C0C0C0"/>
                  </a:outerShdw>
                </a:effectLst>
                <a:latin typeface="Times New Roman" pitchFamily="18" charset="0"/>
              </a:rPr>
              <a:t>trước</a:t>
            </a:r>
            <a:r>
              <a:rPr lang="en-US" sz="2400" b="1">
                <a:solidFill>
                  <a:srgbClr val="003399"/>
                </a:solidFill>
                <a:effectLst>
                  <a:outerShdw blurRad="38100" dist="38100" dir="2700000" algn="tl">
                    <a:srgbClr val="C0C0C0"/>
                  </a:outerShdw>
                </a:effectLst>
                <a:latin typeface="Times New Roman" pitchFamily="18" charset="0"/>
              </a:rPr>
              <a:t> </a:t>
            </a:r>
            <a:r>
              <a:rPr lang="en-US" sz="2400" b="1" err="1">
                <a:solidFill>
                  <a:srgbClr val="003399"/>
                </a:solidFill>
                <a:effectLst>
                  <a:outerShdw blurRad="38100" dist="38100" dir="2700000" algn="tl">
                    <a:srgbClr val="C0C0C0"/>
                  </a:outerShdw>
                </a:effectLst>
                <a:latin typeface="Times New Roman" pitchFamily="18" charset="0"/>
              </a:rPr>
              <a:t>khi</a:t>
            </a:r>
            <a:r>
              <a:rPr lang="en-US" sz="2400" b="1">
                <a:solidFill>
                  <a:srgbClr val="003399"/>
                </a:solidFill>
                <a:effectLst>
                  <a:outerShdw blurRad="38100" dist="38100" dir="2700000" algn="tl">
                    <a:srgbClr val="C0C0C0"/>
                  </a:outerShdw>
                </a:effectLst>
                <a:latin typeface="Times New Roman" pitchFamily="18" charset="0"/>
              </a:rPr>
              <a:t> </a:t>
            </a:r>
            <a:r>
              <a:rPr lang="en-US" sz="2400" b="1" err="1">
                <a:solidFill>
                  <a:srgbClr val="003399"/>
                </a:solidFill>
                <a:effectLst>
                  <a:outerShdw blurRad="38100" dist="38100" dir="2700000" algn="tl">
                    <a:srgbClr val="C0C0C0"/>
                  </a:outerShdw>
                </a:effectLst>
                <a:latin typeface="Times New Roman" pitchFamily="18" charset="0"/>
              </a:rPr>
              <a:t>có</a:t>
            </a:r>
            <a:r>
              <a:rPr lang="en-US" sz="2400" b="1">
                <a:solidFill>
                  <a:srgbClr val="003399"/>
                </a:solidFill>
                <a:effectLst>
                  <a:outerShdw blurRad="38100" dist="38100" dir="2700000" algn="tl">
                    <a:srgbClr val="C0C0C0"/>
                  </a:outerShdw>
                </a:effectLst>
                <a:latin typeface="Times New Roman" pitchFamily="18" charset="0"/>
              </a:rPr>
              <a:t> </a:t>
            </a:r>
            <a:r>
              <a:rPr lang="en-US" sz="2400" b="1" err="1">
                <a:solidFill>
                  <a:srgbClr val="003399"/>
                </a:solidFill>
                <a:effectLst>
                  <a:outerShdw blurRad="38100" dist="38100" dir="2700000" algn="tl">
                    <a:srgbClr val="C0C0C0"/>
                  </a:outerShdw>
                </a:effectLst>
                <a:latin typeface="Times New Roman" pitchFamily="18" charset="0"/>
              </a:rPr>
              <a:t>Đảng</a:t>
            </a:r>
            <a:endParaRPr lang="en-US" sz="2400" b="1">
              <a:solidFill>
                <a:srgbClr val="003399"/>
              </a:solidFill>
              <a:effectLst>
                <a:outerShdw blurRad="38100" dist="38100" dir="2700000" algn="tl">
                  <a:srgbClr val="C0C0C0"/>
                </a:outerShdw>
              </a:effectLst>
              <a:latin typeface="Times New Roman" pitchFamily="18" charset="0"/>
            </a:endParaRPr>
          </a:p>
        </p:txBody>
      </p:sp>
    </p:spTree>
    <p:extLst>
      <p:ext uri="{BB962C8B-B14F-4D97-AF65-F5344CB8AC3E}">
        <p14:creationId xmlns:p14="http://schemas.microsoft.com/office/powerpoint/2010/main" val="2067647332"/>
      </p:ext>
    </p:extLst>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8" name="Text Box 4"/>
          <p:cNvSpPr txBox="1">
            <a:spLocks noChangeArrowheads="1"/>
          </p:cNvSpPr>
          <p:nvPr/>
        </p:nvSpPr>
        <p:spPr bwMode="ltGray">
          <a:xfrm>
            <a:off x="1016000" y="1447801"/>
            <a:ext cx="10363200" cy="56938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spcBef>
                <a:spcPct val="50000"/>
              </a:spcBef>
              <a:buFont typeface="Wingdings" pitchFamily="2" charset="2"/>
              <a:buChar char="Ø"/>
            </a:pPr>
            <a:r>
              <a:rPr lang="en-US" sz="2800"/>
              <a:t> Nhiệm vụ của cách mạng tư sản dân quyền: đánh đổ các di tích phong kiến để thực hành thổ địa cách mạng triệt để và đánh đổ đế quốc làm cho Đông Dương hoàn toàn độc lập.</a:t>
            </a:r>
          </a:p>
          <a:p>
            <a:pPr algn="just">
              <a:spcBef>
                <a:spcPct val="50000"/>
              </a:spcBef>
            </a:pPr>
            <a:r>
              <a:rPr lang="en-US" sz="2800"/>
              <a:t>	Luận c</a:t>
            </a:r>
            <a:r>
              <a:rPr lang="vi-VN" sz="2800"/>
              <a:t>ươ</a:t>
            </a:r>
            <a:r>
              <a:rPr lang="en-US" sz="2800"/>
              <a:t>ng nhấn mạnh “Vấn </a:t>
            </a:r>
            <a:r>
              <a:rPr lang="vi-VN" sz="2800"/>
              <a:t>đề</a:t>
            </a:r>
            <a:r>
              <a:rPr lang="en-US" sz="2800"/>
              <a:t> thổ </a:t>
            </a:r>
            <a:r>
              <a:rPr lang="vi-VN" sz="2800"/>
              <a:t>địa</a:t>
            </a:r>
            <a:r>
              <a:rPr lang="en-US" sz="2800"/>
              <a:t> là cái cốt của cách mạng t</a:t>
            </a:r>
            <a:r>
              <a:rPr lang="vi-VN" sz="2800"/>
              <a:t>ư</a:t>
            </a:r>
            <a:r>
              <a:rPr lang="en-US" sz="2800"/>
              <a:t> sản dân quyền”</a:t>
            </a:r>
          </a:p>
          <a:p>
            <a:pPr algn="just">
              <a:buFont typeface="Wingdings" pitchFamily="2" charset="2"/>
              <a:buChar char="Ø"/>
            </a:pPr>
            <a:r>
              <a:rPr lang="en-US" sz="2800"/>
              <a:t> Về lực lượng cách mạng: GCVS và ND là hai động lực chính nhưng vô sản có cầm quyền thì cách mạng mới thắng lợi được.</a:t>
            </a:r>
          </a:p>
          <a:p>
            <a:pPr algn="just">
              <a:buFont typeface="Wingdings" pitchFamily="2" charset="2"/>
              <a:buNone/>
            </a:pPr>
            <a:r>
              <a:rPr lang="en-US" sz="2800"/>
              <a:t>	Các giai cấp khác: TS thương nghiệp và công nghiệp đứng về phía đế quốc, bộ phận thủ công nghiệp trong giai cấp tiểu TS có thái độ do dự, tiểu TS thương gia không tán thành cách mạng, tiểu TS trí thức có xu hướng cải lương.</a:t>
            </a:r>
          </a:p>
          <a:p>
            <a:pPr algn="just">
              <a:spcBef>
                <a:spcPct val="50000"/>
              </a:spcBef>
              <a:buFont typeface="Wingdings" pitchFamily="2" charset="2"/>
              <a:buChar char="Ø"/>
            </a:pPr>
            <a:endParaRPr lang="en-US" sz="2800"/>
          </a:p>
        </p:txBody>
      </p:sp>
    </p:spTree>
    <p:extLst>
      <p:ext uri="{BB962C8B-B14F-4D97-AF65-F5344CB8AC3E}">
        <p14:creationId xmlns:p14="http://schemas.microsoft.com/office/powerpoint/2010/main" val="313210267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226308">
                                            <p:txEl>
                                              <p:pRg st="0" end="0"/>
                                            </p:txEl>
                                          </p:spTgt>
                                        </p:tgtEl>
                                        <p:attrNameLst>
                                          <p:attrName>style.visibility</p:attrName>
                                        </p:attrNameLst>
                                      </p:cBhvr>
                                      <p:to>
                                        <p:strVal val="visible"/>
                                      </p:to>
                                    </p:set>
                                    <p:animEffect transition="in" filter="checkerboard(across)">
                                      <p:cBhvr>
                                        <p:cTn id="7" dur="500"/>
                                        <p:tgtEl>
                                          <p:spTgt spid="22630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226308">
                                            <p:txEl>
                                              <p:pRg st="1" end="1"/>
                                            </p:txEl>
                                          </p:spTgt>
                                        </p:tgtEl>
                                        <p:attrNameLst>
                                          <p:attrName>style.visibility</p:attrName>
                                        </p:attrNameLst>
                                      </p:cBhvr>
                                      <p:to>
                                        <p:strVal val="visible"/>
                                      </p:to>
                                    </p:set>
                                    <p:animEffect transition="in" filter="checkerboard(across)">
                                      <p:cBhvr>
                                        <p:cTn id="12" dur="500"/>
                                        <p:tgtEl>
                                          <p:spTgt spid="226308">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5" presetClass="entr" presetSubtype="10" fill="hold" nodeType="clickEffect">
                                  <p:stCondLst>
                                    <p:cond delay="0"/>
                                  </p:stCondLst>
                                  <p:childTnLst>
                                    <p:set>
                                      <p:cBhvr>
                                        <p:cTn id="16" dur="1" fill="hold">
                                          <p:stCondLst>
                                            <p:cond delay="0"/>
                                          </p:stCondLst>
                                        </p:cTn>
                                        <p:tgtEl>
                                          <p:spTgt spid="226308">
                                            <p:txEl>
                                              <p:pRg st="2" end="2"/>
                                            </p:txEl>
                                          </p:spTgt>
                                        </p:tgtEl>
                                        <p:attrNameLst>
                                          <p:attrName>style.visibility</p:attrName>
                                        </p:attrNameLst>
                                      </p:cBhvr>
                                      <p:to>
                                        <p:strVal val="visible"/>
                                      </p:to>
                                    </p:set>
                                    <p:animEffect transition="in" filter="checkerboard(across)">
                                      <p:cBhvr>
                                        <p:cTn id="17" dur="500"/>
                                        <p:tgtEl>
                                          <p:spTgt spid="226308">
                                            <p:txEl>
                                              <p:pRg st="2" end="2"/>
                                            </p:txEl>
                                          </p:spTgt>
                                        </p:tgtEl>
                                      </p:cBhvr>
                                    </p:animEffect>
                                  </p:childTnLst>
                                </p:cTn>
                              </p:par>
                              <p:par>
                                <p:cTn id="18" presetID="5" presetClass="entr" presetSubtype="10" fill="hold" nodeType="withEffect">
                                  <p:stCondLst>
                                    <p:cond delay="0"/>
                                  </p:stCondLst>
                                  <p:childTnLst>
                                    <p:set>
                                      <p:cBhvr>
                                        <p:cTn id="19" dur="1" fill="hold">
                                          <p:stCondLst>
                                            <p:cond delay="0"/>
                                          </p:stCondLst>
                                        </p:cTn>
                                        <p:tgtEl>
                                          <p:spTgt spid="226308">
                                            <p:txEl>
                                              <p:pRg st="3" end="3"/>
                                            </p:txEl>
                                          </p:spTgt>
                                        </p:tgtEl>
                                        <p:attrNameLst>
                                          <p:attrName>style.visibility</p:attrName>
                                        </p:attrNameLst>
                                      </p:cBhvr>
                                      <p:to>
                                        <p:strVal val="visible"/>
                                      </p:to>
                                    </p:set>
                                    <p:animEffect transition="in" filter="checkerboard(across)">
                                      <p:cBhvr>
                                        <p:cTn id="20" dur="500"/>
                                        <p:tgtEl>
                                          <p:spTgt spid="226308">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9" name="Rectangle 3"/>
          <p:cNvSpPr>
            <a:spLocks noGrp="1" noChangeArrowheads="1"/>
          </p:cNvSpPr>
          <p:nvPr>
            <p:ph type="body" idx="1"/>
          </p:nvPr>
        </p:nvSpPr>
        <p:spPr>
          <a:xfrm>
            <a:off x="623047" y="1662954"/>
            <a:ext cx="11176000" cy="2814917"/>
          </a:xfrm>
        </p:spPr>
        <p:txBody>
          <a:bodyPr/>
          <a:lstStyle/>
          <a:p>
            <a:pPr marL="0" indent="0" algn="just">
              <a:buFont typeface="Wingdings" pitchFamily="2" charset="2"/>
              <a:buChar char="Ø"/>
            </a:pPr>
            <a:r>
              <a:rPr lang="en-US" b="0">
                <a:solidFill>
                  <a:schemeClr val="tx1"/>
                </a:solidFill>
                <a:latin typeface="Times New Roman" pitchFamily="18" charset="0"/>
              </a:rPr>
              <a:t>Về phương pháp cách mạng: Nhấn mạnh sự cần thiết phải dùng bạo lực cách mạng</a:t>
            </a:r>
          </a:p>
          <a:p>
            <a:pPr marL="0" indent="0" algn="just">
              <a:buFont typeface="Wingdings" pitchFamily="2" charset="2"/>
              <a:buChar char="Ø"/>
            </a:pPr>
            <a:r>
              <a:rPr lang="en-US" b="0">
                <a:solidFill>
                  <a:schemeClr val="tx1"/>
                </a:solidFill>
                <a:latin typeface="Times New Roman" pitchFamily="18" charset="0"/>
              </a:rPr>
              <a:t> Về quan hệ quốc tế: Cách mạng Đông Dương là một bộ phận của cách mạng thế giới. Vô sản Đông Dương phải liên lạc mật thiết với vô sản thế giới, nhất là vô sản Pháp, với quân chúng cách mạng ở các nước thuộc địa.</a:t>
            </a:r>
          </a:p>
          <a:p>
            <a:pPr marL="0" indent="0" algn="just">
              <a:buFont typeface="Wingdings" pitchFamily="2" charset="2"/>
              <a:buChar char="Ø"/>
            </a:pPr>
            <a:endParaRPr lang="en-US">
              <a:latin typeface="Times New Roman" pitchFamily="18" charset="0"/>
            </a:endParaRPr>
          </a:p>
        </p:txBody>
      </p:sp>
    </p:spTree>
    <p:extLst>
      <p:ext uri="{BB962C8B-B14F-4D97-AF65-F5344CB8AC3E}">
        <p14:creationId xmlns:p14="http://schemas.microsoft.com/office/powerpoint/2010/main" val="158898918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224259">
                                            <p:txEl>
                                              <p:pRg st="0" end="0"/>
                                            </p:txEl>
                                          </p:spTgt>
                                        </p:tgtEl>
                                        <p:attrNameLst>
                                          <p:attrName>style.visibility</p:attrName>
                                        </p:attrNameLst>
                                      </p:cBhvr>
                                      <p:to>
                                        <p:strVal val="visible"/>
                                      </p:to>
                                    </p:set>
                                    <p:animEffect transition="in" filter="checkerboard(across)">
                                      <p:cBhvr>
                                        <p:cTn id="7" dur="500"/>
                                        <p:tgtEl>
                                          <p:spTgt spid="224259">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10" fill="hold" nodeType="clickEffect">
                                  <p:stCondLst>
                                    <p:cond delay="0"/>
                                  </p:stCondLst>
                                  <p:childTnLst>
                                    <p:set>
                                      <p:cBhvr>
                                        <p:cTn id="11" dur="1" fill="hold">
                                          <p:stCondLst>
                                            <p:cond delay="0"/>
                                          </p:stCondLst>
                                        </p:cTn>
                                        <p:tgtEl>
                                          <p:spTgt spid="224259">
                                            <p:txEl>
                                              <p:pRg st="1" end="1"/>
                                            </p:txEl>
                                          </p:spTgt>
                                        </p:tgtEl>
                                        <p:attrNameLst>
                                          <p:attrName>style.visibility</p:attrName>
                                        </p:attrNameLst>
                                      </p:cBhvr>
                                      <p:to>
                                        <p:strVal val="visible"/>
                                      </p:to>
                                    </p:set>
                                    <p:animEffect transition="in" filter="checkerboard(across)">
                                      <p:cBhvr>
                                        <p:cTn id="12" dur="500"/>
                                        <p:tgtEl>
                                          <p:spTgt spid="22425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ounded Rectangular Callout 34"/>
          <p:cNvSpPr/>
          <p:nvPr/>
        </p:nvSpPr>
        <p:spPr>
          <a:xfrm>
            <a:off x="3657600" y="1143000"/>
            <a:ext cx="4368800" cy="1676400"/>
          </a:xfrm>
          <a:prstGeom prst="wedgeRoundRectCallout">
            <a:avLst>
              <a:gd name="adj1" fmla="val -33745"/>
              <a:gd name="adj2" fmla="val 92044"/>
              <a:gd name="adj3" fmla="val 16667"/>
            </a:avLst>
          </a:prstGeom>
        </p:spPr>
        <p:style>
          <a:lnRef idx="2">
            <a:schemeClr val="accent6"/>
          </a:lnRef>
          <a:fillRef idx="1">
            <a:schemeClr val="lt1"/>
          </a:fillRef>
          <a:effectRef idx="0">
            <a:schemeClr val="accent6"/>
          </a:effectRef>
          <a:fontRef idx="minor">
            <a:schemeClr val="dk1"/>
          </a:fontRef>
        </p:style>
        <p:txBody>
          <a:bodyPr anchor="ctr"/>
          <a:lstStyle/>
          <a:p>
            <a:pPr algn="ctr"/>
            <a:endParaRPr lang="vi-VN" sz="2400">
              <a:solidFill>
                <a:srgbClr val="1A1A70"/>
              </a:solidFill>
              <a:latin typeface=".VnTime" pitchFamily="34" charset="0"/>
              <a:cs typeface="Arial" charset="0"/>
            </a:endParaRPr>
          </a:p>
        </p:txBody>
      </p:sp>
      <p:grpSp>
        <p:nvGrpSpPr>
          <p:cNvPr id="235523" name="Group 28"/>
          <p:cNvGrpSpPr>
            <a:grpSpLocks/>
          </p:cNvGrpSpPr>
          <p:nvPr/>
        </p:nvGrpSpPr>
        <p:grpSpPr bwMode="auto">
          <a:xfrm>
            <a:off x="914400" y="3124200"/>
            <a:ext cx="7315200" cy="3124200"/>
            <a:chOff x="1066800" y="1371600"/>
            <a:chExt cx="6781800" cy="4984474"/>
          </a:xfrm>
        </p:grpSpPr>
        <p:graphicFrame>
          <p:nvGraphicFramePr>
            <p:cNvPr id="27" name="Diagram 26"/>
            <p:cNvGraphicFramePr/>
            <p:nvPr/>
          </p:nvGraphicFramePr>
          <p:xfrm>
            <a:off x="1066800" y="1371600"/>
            <a:ext cx="6781800" cy="3987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28" name="Diagram 27"/>
            <p:cNvGraphicFramePr/>
            <p:nvPr/>
          </p:nvGraphicFramePr>
          <p:xfrm>
            <a:off x="2168842" y="3911600"/>
            <a:ext cx="4602806" cy="2444474"/>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pSp>
      <p:sp>
        <p:nvSpPr>
          <p:cNvPr id="30" name="Rectangle 54"/>
          <p:cNvSpPr>
            <a:spLocks noChangeArrowheads="1"/>
          </p:cNvSpPr>
          <p:nvPr/>
        </p:nvSpPr>
        <p:spPr bwMode="auto">
          <a:xfrm>
            <a:off x="406400" y="6248400"/>
            <a:ext cx="8636000" cy="381000"/>
          </a:xfrm>
          <a:prstGeom prst="rect">
            <a:avLst/>
          </a:prstGeom>
          <a:noFill/>
          <a:ln w="9525">
            <a:noFill/>
            <a:miter lim="800000"/>
            <a:headEnd/>
            <a:tailEnd/>
          </a:ln>
          <a:effectLst/>
        </p:spPr>
        <p:txBody>
          <a:bodyPr anchor="b"/>
          <a:lstStyle/>
          <a:p>
            <a:pPr algn="ctr">
              <a:lnSpc>
                <a:spcPct val="95000"/>
              </a:lnSpc>
            </a:pPr>
            <a:r>
              <a:rPr lang="en-US" sz="2000" b="1">
                <a:solidFill>
                  <a:srgbClr val="003300"/>
                </a:solidFill>
                <a:cs typeface="Arial" charset="0"/>
              </a:rPr>
              <a:t>Nội dung của luận cương tháng 10/1930</a:t>
            </a:r>
          </a:p>
        </p:txBody>
      </p:sp>
      <p:pic>
        <p:nvPicPr>
          <p:cNvPr id="235527" name="Picture 5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839201" y="1066800"/>
            <a:ext cx="2637367" cy="2552700"/>
          </a:xfrm>
          <a:prstGeom prst="rect">
            <a:avLst/>
          </a:prstGeom>
          <a:noFill/>
          <a:ln w="57150">
            <a:solidFill>
              <a:srgbClr val="C00000"/>
            </a:solidFill>
            <a:miter lim="800000"/>
            <a:headEnd/>
            <a:tailEnd/>
          </a:ln>
          <a:extLst>
            <a:ext uri="{909E8E84-426E-40DD-AFC4-6F175D3DCCD1}">
              <a14:hiddenFill xmlns:a14="http://schemas.microsoft.com/office/drawing/2010/main">
                <a:solidFill>
                  <a:srgbClr val="FFFFFF"/>
                </a:solidFill>
              </a14:hiddenFill>
            </a:ext>
          </a:extLst>
        </p:spPr>
      </p:pic>
      <p:sp>
        <p:nvSpPr>
          <p:cNvPr id="32" name="Rectangle 54"/>
          <p:cNvSpPr>
            <a:spLocks noChangeArrowheads="1"/>
          </p:cNvSpPr>
          <p:nvPr/>
        </p:nvSpPr>
        <p:spPr bwMode="auto">
          <a:xfrm>
            <a:off x="8331200" y="3810000"/>
            <a:ext cx="3860800" cy="1295400"/>
          </a:xfrm>
          <a:prstGeom prst="rect">
            <a:avLst/>
          </a:prstGeom>
          <a:noFill/>
          <a:ln w="9525">
            <a:noFill/>
            <a:miter lim="800000"/>
            <a:headEnd/>
            <a:tailEnd/>
          </a:ln>
          <a:effectLst/>
        </p:spPr>
        <p:txBody>
          <a:bodyPr anchor="b"/>
          <a:lstStyle/>
          <a:p>
            <a:pPr algn="ctr">
              <a:lnSpc>
                <a:spcPct val="95000"/>
              </a:lnSpc>
            </a:pPr>
            <a:r>
              <a:rPr lang="en-US" sz="2000" b="1">
                <a:solidFill>
                  <a:srgbClr val="003300"/>
                </a:solidFill>
                <a:cs typeface="Arial" charset="0"/>
              </a:rPr>
              <a:t>Trần Phú</a:t>
            </a:r>
          </a:p>
          <a:p>
            <a:pPr algn="ctr">
              <a:lnSpc>
                <a:spcPct val="95000"/>
              </a:lnSpc>
            </a:pPr>
            <a:r>
              <a:rPr lang="en-US" sz="2000" b="1">
                <a:solidFill>
                  <a:srgbClr val="003300"/>
                </a:solidFill>
                <a:cs typeface="Arial" charset="0"/>
              </a:rPr>
              <a:t>Tổng bí thư đầu </a:t>
            </a:r>
          </a:p>
          <a:p>
            <a:pPr algn="ctr">
              <a:lnSpc>
                <a:spcPct val="95000"/>
              </a:lnSpc>
            </a:pPr>
            <a:r>
              <a:rPr lang="en-US" sz="2000" b="1">
                <a:solidFill>
                  <a:srgbClr val="003300"/>
                </a:solidFill>
                <a:cs typeface="Arial" charset="0"/>
              </a:rPr>
              <a:t>tiên của Đảng </a:t>
            </a:r>
          </a:p>
          <a:p>
            <a:pPr algn="ctr">
              <a:lnSpc>
                <a:spcPct val="95000"/>
              </a:lnSpc>
            </a:pPr>
            <a:r>
              <a:rPr lang="en-US" sz="2000" b="1">
                <a:solidFill>
                  <a:srgbClr val="003300"/>
                </a:solidFill>
                <a:cs typeface="Arial" charset="0"/>
              </a:rPr>
              <a:t>(1930 – 1931)</a:t>
            </a:r>
          </a:p>
        </p:txBody>
      </p:sp>
      <p:graphicFrame>
        <p:nvGraphicFramePr>
          <p:cNvPr id="33" name="Diagram 32"/>
          <p:cNvGraphicFramePr/>
          <p:nvPr/>
        </p:nvGraphicFramePr>
        <p:xfrm>
          <a:off x="2946400" y="1219200"/>
          <a:ext cx="5689600" cy="1498600"/>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sp>
        <p:nvSpPr>
          <p:cNvPr id="235530" name="Text Box 10"/>
          <p:cNvSpPr txBox="1">
            <a:spLocks noChangeArrowheads="1"/>
          </p:cNvSpPr>
          <p:nvPr/>
        </p:nvSpPr>
        <p:spPr bwMode="ltGray">
          <a:xfrm>
            <a:off x="0" y="1143001"/>
            <a:ext cx="375920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sz="2400" b="1"/>
              <a:t>Hạn chế của Luận cương 10/1930</a:t>
            </a:r>
          </a:p>
        </p:txBody>
      </p:sp>
    </p:spTree>
    <p:extLst>
      <p:ext uri="{BB962C8B-B14F-4D97-AF65-F5344CB8AC3E}">
        <p14:creationId xmlns:p14="http://schemas.microsoft.com/office/powerpoint/2010/main" val="1673027320"/>
      </p:ext>
    </p:extLst>
  </p:cSld>
  <p:clrMapOvr>
    <a:masterClrMapping/>
  </p:clrMapOvr>
  <p:transition>
    <p:strips dir="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wipe(down)">
                                      <p:cBhvr>
                                        <p:cTn id="7" dur="500"/>
                                        <p:tgtEl>
                                          <p:spTgt spid="3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wipe(down)">
                                      <p:cBhvr>
                                        <p:cTn id="10"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Graphic spid="33" grpId="0">
        <p:bldAsOne/>
      </p:bldGraphic>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546" name="Rectangle 2"/>
          <p:cNvSpPr>
            <a:spLocks noGrp="1" noChangeArrowheads="1"/>
          </p:cNvSpPr>
          <p:nvPr>
            <p:ph type="title"/>
          </p:nvPr>
        </p:nvSpPr>
        <p:spPr>
          <a:xfrm>
            <a:off x="2209800" y="279682"/>
            <a:ext cx="9575800" cy="1333966"/>
          </a:xfrm>
        </p:spPr>
        <p:txBody>
          <a:bodyPr/>
          <a:lstStyle/>
          <a:p>
            <a:r>
              <a:rPr lang="en-US" sz="2800">
                <a:latin typeface="Times New Roman" pitchFamily="18" charset="0"/>
              </a:rPr>
              <a:t>So sánh Chánh cương vắn tắt, sách lược vắn tắt được thông qua tại Hội nghị thành lập Đảng và Luận cương của Đảng 10/1930</a:t>
            </a:r>
          </a:p>
        </p:txBody>
      </p:sp>
      <p:sp>
        <p:nvSpPr>
          <p:cNvPr id="236547" name="Text Box 3"/>
          <p:cNvSpPr txBox="1">
            <a:spLocks noChangeArrowheads="1"/>
          </p:cNvSpPr>
          <p:nvPr/>
        </p:nvSpPr>
        <p:spPr bwMode="ltGray">
          <a:xfrm>
            <a:off x="812800" y="1828801"/>
            <a:ext cx="17272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2800" b="1" u="sng"/>
              <a:t>Giống:</a:t>
            </a:r>
          </a:p>
        </p:txBody>
      </p:sp>
      <p:sp>
        <p:nvSpPr>
          <p:cNvPr id="236548" name="Text Box 4"/>
          <p:cNvSpPr txBox="1">
            <a:spLocks noChangeArrowheads="1"/>
          </p:cNvSpPr>
          <p:nvPr/>
        </p:nvSpPr>
        <p:spPr bwMode="ltGray">
          <a:xfrm>
            <a:off x="609600" y="2514601"/>
            <a:ext cx="11176000" cy="3509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spcBef>
                <a:spcPct val="50000"/>
              </a:spcBef>
              <a:buFont typeface="Wingdings" pitchFamily="2" charset="2"/>
              <a:buChar char="ü"/>
            </a:pPr>
            <a:r>
              <a:rPr lang="en-US" sz="2800"/>
              <a:t> Phương hướng chiến lược: Làm cách mạng tư sản dân quyền và thổ địa cách mạng để đi tới xã hội cộng sản</a:t>
            </a:r>
          </a:p>
          <a:p>
            <a:pPr algn="just">
              <a:spcBef>
                <a:spcPct val="50000"/>
              </a:spcBef>
              <a:buFont typeface="Wingdings" pitchFamily="2" charset="2"/>
              <a:buChar char="ü"/>
            </a:pPr>
            <a:r>
              <a:rPr lang="en-US" sz="2800"/>
              <a:t> Nhiệm vụ và mục tiêu là Chống đế quốc và phong kiến làm cho nước Nam được hoàn toàn độc lập</a:t>
            </a:r>
          </a:p>
          <a:p>
            <a:pPr algn="just">
              <a:spcBef>
                <a:spcPct val="50000"/>
              </a:spcBef>
              <a:buFont typeface="Wingdings" pitchFamily="2" charset="2"/>
              <a:buChar char="ü"/>
            </a:pPr>
            <a:r>
              <a:rPr lang="en-US" sz="2800"/>
              <a:t> Tính chất của cách mạng: Lúc đầu là cuộc cách mạng tư sản dân quyền sau đó tiếp tục phát triển bỏ qua thời kỳ tư bản thẳng tiến  lên con đường XHCN</a:t>
            </a:r>
          </a:p>
        </p:txBody>
      </p:sp>
    </p:spTree>
    <p:extLst>
      <p:ext uri="{BB962C8B-B14F-4D97-AF65-F5344CB8AC3E}">
        <p14:creationId xmlns:p14="http://schemas.microsoft.com/office/powerpoint/2010/main" val="403513659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236548">
                                            <p:txEl>
                                              <p:pRg st="0" end="0"/>
                                            </p:txEl>
                                          </p:spTgt>
                                        </p:tgtEl>
                                        <p:attrNameLst>
                                          <p:attrName>style.visibility</p:attrName>
                                        </p:attrNameLst>
                                      </p:cBhvr>
                                      <p:to>
                                        <p:strVal val="visible"/>
                                      </p:to>
                                    </p:set>
                                    <p:animEffect transition="in" filter="checkerboard(across)">
                                      <p:cBhvr>
                                        <p:cTn id="7" dur="500"/>
                                        <p:tgtEl>
                                          <p:spTgt spid="236548">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10" fill="hold" nodeType="clickEffect">
                                  <p:stCondLst>
                                    <p:cond delay="0"/>
                                  </p:stCondLst>
                                  <p:childTnLst>
                                    <p:set>
                                      <p:cBhvr>
                                        <p:cTn id="11" dur="1" fill="hold">
                                          <p:stCondLst>
                                            <p:cond delay="0"/>
                                          </p:stCondLst>
                                        </p:cTn>
                                        <p:tgtEl>
                                          <p:spTgt spid="236548">
                                            <p:txEl>
                                              <p:pRg st="1" end="1"/>
                                            </p:txEl>
                                          </p:spTgt>
                                        </p:tgtEl>
                                        <p:attrNameLst>
                                          <p:attrName>style.visibility</p:attrName>
                                        </p:attrNameLst>
                                      </p:cBhvr>
                                      <p:to>
                                        <p:strVal val="visible"/>
                                      </p:to>
                                    </p:set>
                                    <p:animEffect transition="in" filter="checkerboard(across)">
                                      <p:cBhvr>
                                        <p:cTn id="12" dur="500"/>
                                        <p:tgtEl>
                                          <p:spTgt spid="236548">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5" presetClass="entr" presetSubtype="10" fill="hold" nodeType="clickEffect">
                                  <p:stCondLst>
                                    <p:cond delay="0"/>
                                  </p:stCondLst>
                                  <p:childTnLst>
                                    <p:set>
                                      <p:cBhvr>
                                        <p:cTn id="16" dur="1" fill="hold">
                                          <p:stCondLst>
                                            <p:cond delay="0"/>
                                          </p:stCondLst>
                                        </p:cTn>
                                        <p:tgtEl>
                                          <p:spTgt spid="236548">
                                            <p:txEl>
                                              <p:pRg st="2" end="2"/>
                                            </p:txEl>
                                          </p:spTgt>
                                        </p:tgtEl>
                                        <p:attrNameLst>
                                          <p:attrName>style.visibility</p:attrName>
                                        </p:attrNameLst>
                                      </p:cBhvr>
                                      <p:to>
                                        <p:strVal val="visible"/>
                                      </p:to>
                                    </p:set>
                                    <p:animEffect transition="in" filter="checkerboard(across)">
                                      <p:cBhvr>
                                        <p:cTn id="17" dur="500"/>
                                        <p:tgtEl>
                                          <p:spTgt spid="23654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0" name="Text Box 2"/>
          <p:cNvSpPr txBox="1">
            <a:spLocks noChangeArrowheads="1"/>
          </p:cNvSpPr>
          <p:nvPr/>
        </p:nvSpPr>
        <p:spPr bwMode="ltGray">
          <a:xfrm>
            <a:off x="711200" y="1828801"/>
            <a:ext cx="10769600" cy="3082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spcBef>
                <a:spcPct val="50000"/>
              </a:spcBef>
              <a:buFont typeface="Wingdings" pitchFamily="2" charset="2"/>
              <a:buChar char="Ø"/>
            </a:pPr>
            <a:r>
              <a:rPr lang="en-US" sz="2800"/>
              <a:t> Phương pháp cách mạng: sử dụng bạo lực cách mạng. Tuyệt đối không đi vào con đường thỏa hiệp</a:t>
            </a:r>
          </a:p>
          <a:p>
            <a:pPr algn="just">
              <a:spcBef>
                <a:spcPct val="50000"/>
              </a:spcBef>
              <a:buFont typeface="Wingdings" pitchFamily="2" charset="2"/>
              <a:buChar char="Ø"/>
            </a:pPr>
            <a:r>
              <a:rPr lang="en-US" sz="2800"/>
              <a:t> Về lực lượng lãnh đạo cách mạng: Giai cấp vô sản thông qua đội tiên phong là ĐCS</a:t>
            </a:r>
          </a:p>
          <a:p>
            <a:pPr algn="just">
              <a:spcBef>
                <a:spcPct val="50000"/>
              </a:spcBef>
              <a:buFont typeface="Wingdings" pitchFamily="2" charset="2"/>
              <a:buChar char="Ø"/>
            </a:pPr>
            <a:r>
              <a:rPr lang="en-US" sz="2800"/>
              <a:t> Về quan hệ quốc tế: CM Việt Nam và CM Đông Dương là một bộ phận của CM vô sản thế giới.</a:t>
            </a:r>
          </a:p>
        </p:txBody>
      </p:sp>
    </p:spTree>
    <p:extLst>
      <p:ext uri="{BB962C8B-B14F-4D97-AF65-F5344CB8AC3E}">
        <p14:creationId xmlns:p14="http://schemas.microsoft.com/office/powerpoint/2010/main" val="300726907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94" name="Text Box 2"/>
          <p:cNvSpPr txBox="1">
            <a:spLocks noChangeArrowheads="1"/>
          </p:cNvSpPr>
          <p:nvPr/>
        </p:nvSpPr>
        <p:spPr bwMode="ltGray">
          <a:xfrm>
            <a:off x="2233705" y="627530"/>
            <a:ext cx="17272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3200" b="1" u="sng"/>
              <a:t>Khác:</a:t>
            </a:r>
          </a:p>
        </p:txBody>
      </p:sp>
      <p:sp>
        <p:nvSpPr>
          <p:cNvPr id="238595" name="Text Box 3"/>
          <p:cNvSpPr txBox="1">
            <a:spLocks noChangeArrowheads="1"/>
          </p:cNvSpPr>
          <p:nvPr/>
        </p:nvSpPr>
        <p:spPr bwMode="ltGray">
          <a:xfrm>
            <a:off x="1320800" y="1752601"/>
            <a:ext cx="10464800" cy="3323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spcBef>
                <a:spcPct val="50000"/>
              </a:spcBef>
              <a:buFont typeface="Wingdings" pitchFamily="2" charset="2"/>
              <a:buChar char="Ø"/>
            </a:pPr>
            <a:r>
              <a:rPr lang="en-US" sz="2800"/>
              <a:t> Không nêu được mâu thuẫn chủ yếu cần giải quyết của xã hội Việt Nam là mâu thuẫn giữa DTVN với ĐQ Pháp và bọn tay sai, do đó không đặt nhiệm vụ chống đế quốc lên hàng đầu</a:t>
            </a:r>
          </a:p>
          <a:p>
            <a:pPr algn="just">
              <a:spcBef>
                <a:spcPct val="50000"/>
              </a:spcBef>
              <a:buFont typeface="Wingdings" pitchFamily="2" charset="2"/>
              <a:buChar char="Ø"/>
            </a:pPr>
            <a:r>
              <a:rPr lang="en-US" sz="2800"/>
              <a:t> Đánh giá không đúng vai trò cách mạng của tầng lớp tiểu tư sản và mặt yêu nước của tư sản dân tộc, chưa thấy được khả năng phân hóa và lôi kéo một bộ phận địa chủ vừa và nhỏ trong cách mạng giải phóng dân tộc =&gt; chưa đoàn kết rộng rãi</a:t>
            </a:r>
          </a:p>
        </p:txBody>
      </p:sp>
    </p:spTree>
    <p:extLst>
      <p:ext uri="{BB962C8B-B14F-4D97-AF65-F5344CB8AC3E}">
        <p14:creationId xmlns:p14="http://schemas.microsoft.com/office/powerpoint/2010/main" val="388911581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238595">
                                            <p:txEl>
                                              <p:pRg st="0" end="0"/>
                                            </p:txEl>
                                          </p:spTgt>
                                        </p:tgtEl>
                                        <p:attrNameLst>
                                          <p:attrName>style.visibility</p:attrName>
                                        </p:attrNameLst>
                                      </p:cBhvr>
                                      <p:to>
                                        <p:strVal val="visible"/>
                                      </p:to>
                                    </p:set>
                                    <p:animEffect transition="in" filter="checkerboard(across)">
                                      <p:cBhvr>
                                        <p:cTn id="7" dur="500"/>
                                        <p:tgtEl>
                                          <p:spTgt spid="23859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10" fill="hold" nodeType="clickEffect">
                                  <p:stCondLst>
                                    <p:cond delay="0"/>
                                  </p:stCondLst>
                                  <p:childTnLst>
                                    <p:set>
                                      <p:cBhvr>
                                        <p:cTn id="11" dur="1" fill="hold">
                                          <p:stCondLst>
                                            <p:cond delay="0"/>
                                          </p:stCondLst>
                                        </p:cTn>
                                        <p:tgtEl>
                                          <p:spTgt spid="238595">
                                            <p:txEl>
                                              <p:pRg st="1" end="1"/>
                                            </p:txEl>
                                          </p:spTgt>
                                        </p:tgtEl>
                                        <p:attrNameLst>
                                          <p:attrName>style.visibility</p:attrName>
                                        </p:attrNameLst>
                                      </p:cBhvr>
                                      <p:to>
                                        <p:strVal val="visible"/>
                                      </p:to>
                                    </p:set>
                                    <p:animEffect transition="in" filter="checkerboard(across)">
                                      <p:cBhvr>
                                        <p:cTn id="12" dur="500"/>
                                        <p:tgtEl>
                                          <p:spTgt spid="23859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val 23"/>
          <p:cNvSpPr>
            <a:spLocks noChangeArrowheads="1"/>
          </p:cNvSpPr>
          <p:nvPr/>
        </p:nvSpPr>
        <p:spPr bwMode="auto">
          <a:xfrm>
            <a:off x="508001" y="2209801"/>
            <a:ext cx="2978151" cy="2016125"/>
          </a:xfrm>
          <a:prstGeom prst="ellipse">
            <a:avLst/>
          </a:prstGeom>
          <a:ln>
            <a:headEnd/>
            <a:tailEnd/>
          </a:ln>
        </p:spPr>
        <p:style>
          <a:lnRef idx="3">
            <a:schemeClr val="lt1"/>
          </a:lnRef>
          <a:fillRef idx="1">
            <a:schemeClr val="accent2"/>
          </a:fillRef>
          <a:effectRef idx="1">
            <a:schemeClr val="accent2"/>
          </a:effectRef>
          <a:fontRef idx="minor">
            <a:schemeClr val="lt1"/>
          </a:fontRef>
        </p:style>
        <p:txBody>
          <a:bodyPr/>
          <a:lstStyle/>
          <a:p>
            <a:pPr algn="ctr"/>
            <a:r>
              <a:rPr lang="en-US" sz="2400" b="1">
                <a:solidFill>
                  <a:srgbClr val="FFFFFF"/>
                </a:solidFill>
                <a:latin typeface="Times New Roman" pitchFamily="18" charset="0"/>
                <a:cs typeface="Arial" charset="0"/>
              </a:rPr>
              <a:t>PHÂN TÍCH TÌNH HÌNH</a:t>
            </a:r>
          </a:p>
        </p:txBody>
      </p:sp>
      <p:sp>
        <p:nvSpPr>
          <p:cNvPr id="9" name="AutoShape 24"/>
          <p:cNvSpPr>
            <a:spLocks noChangeArrowheads="1"/>
          </p:cNvSpPr>
          <p:nvPr/>
        </p:nvSpPr>
        <p:spPr bwMode="auto">
          <a:xfrm rot="10800000">
            <a:off x="3048001" y="2286001"/>
            <a:ext cx="2978151" cy="2016125"/>
          </a:xfrm>
          <a:prstGeom prst="wedgeEllipseCallout">
            <a:avLst>
              <a:gd name="adj1" fmla="val -43750"/>
              <a:gd name="adj2" fmla="val 70000"/>
            </a:avLst>
          </a:prstGeom>
          <a:ln>
            <a:headEnd/>
            <a:tailEnd/>
          </a:ln>
        </p:spPr>
        <p:style>
          <a:lnRef idx="3">
            <a:schemeClr val="lt1"/>
          </a:lnRef>
          <a:fillRef idx="1">
            <a:schemeClr val="accent1"/>
          </a:fillRef>
          <a:effectRef idx="1">
            <a:schemeClr val="accent1"/>
          </a:effectRef>
          <a:fontRef idx="minor">
            <a:schemeClr val="lt1"/>
          </a:fontRef>
        </p:style>
        <p:txBody>
          <a:bodyPr rot="10800000"/>
          <a:lstStyle/>
          <a:p>
            <a:pPr algn="ctr"/>
            <a:endParaRPr lang="en-US" sz="1000" b="1">
              <a:solidFill>
                <a:srgbClr val="FFFFFF"/>
              </a:solidFill>
              <a:latin typeface="Verdana" pitchFamily="34" charset="0"/>
              <a:cs typeface="Arial" charset="0"/>
            </a:endParaRPr>
          </a:p>
          <a:p>
            <a:pPr algn="ctr"/>
            <a:r>
              <a:rPr lang="en-US" sz="2400" b="1">
                <a:solidFill>
                  <a:srgbClr val="FFFFFF"/>
                </a:solidFill>
                <a:latin typeface="Times New Roman" pitchFamily="18" charset="0"/>
                <a:cs typeface="Arial" charset="0"/>
              </a:rPr>
              <a:t>ĐỀ RA NHIỆM VỤ MỚI</a:t>
            </a:r>
          </a:p>
        </p:txBody>
      </p:sp>
      <p:pic>
        <p:nvPicPr>
          <p:cNvPr id="240644" name="Picture 2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29600" y="1524001"/>
            <a:ext cx="3287184" cy="3095625"/>
          </a:xfrm>
          <a:prstGeom prst="rect">
            <a:avLst/>
          </a:prstGeom>
          <a:noFill/>
          <a:ln w="57150">
            <a:solidFill>
              <a:srgbClr val="C00000"/>
            </a:solidFill>
            <a:miter lim="800000"/>
            <a:headEnd/>
            <a:tailEnd/>
          </a:ln>
          <a:extLst>
            <a:ext uri="{909E8E84-426E-40DD-AFC4-6F175D3DCCD1}">
              <a14:hiddenFill xmlns:a14="http://schemas.microsoft.com/office/drawing/2010/main">
                <a:solidFill>
                  <a:srgbClr val="FFFFFF"/>
                </a:solidFill>
              </a14:hiddenFill>
            </a:ext>
          </a:extLst>
        </p:spPr>
      </p:pic>
      <p:sp>
        <p:nvSpPr>
          <p:cNvPr id="240645" name="Rectangle 28"/>
          <p:cNvSpPr>
            <a:spLocks noChangeArrowheads="1"/>
          </p:cNvSpPr>
          <p:nvPr/>
        </p:nvSpPr>
        <p:spPr bwMode="auto">
          <a:xfrm>
            <a:off x="7620000" y="4800600"/>
            <a:ext cx="4320117"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p>
            <a:pPr algn="ctr">
              <a:lnSpc>
                <a:spcPct val="95000"/>
              </a:lnSpc>
            </a:pPr>
            <a:r>
              <a:rPr lang="en-US" sz="2400" b="1">
                <a:cs typeface="Arial" charset="0"/>
              </a:rPr>
              <a:t>Lê Hồng Phong</a:t>
            </a:r>
          </a:p>
          <a:p>
            <a:pPr algn="ctr">
              <a:lnSpc>
                <a:spcPct val="95000"/>
              </a:lnSpc>
            </a:pPr>
            <a:r>
              <a:rPr lang="en-US" sz="2400" b="1">
                <a:cs typeface="Arial" charset="0"/>
              </a:rPr>
              <a:t>Tổng bí thư của Đảng </a:t>
            </a:r>
          </a:p>
          <a:p>
            <a:pPr algn="ctr">
              <a:lnSpc>
                <a:spcPct val="95000"/>
              </a:lnSpc>
            </a:pPr>
            <a:r>
              <a:rPr lang="en-US" sz="2400" b="1">
                <a:cs typeface="Arial" charset="0"/>
              </a:rPr>
              <a:t>(1935 – 1936)</a:t>
            </a:r>
          </a:p>
        </p:txBody>
      </p:sp>
      <p:sp>
        <p:nvSpPr>
          <p:cNvPr id="240646" name="Rectangle 30"/>
          <p:cNvSpPr>
            <a:spLocks noChangeArrowheads="1"/>
          </p:cNvSpPr>
          <p:nvPr/>
        </p:nvSpPr>
        <p:spPr bwMode="auto">
          <a:xfrm>
            <a:off x="4165601" y="1219200"/>
            <a:ext cx="3585633" cy="914400"/>
          </a:xfrm>
          <a:prstGeom prst="rect">
            <a:avLst/>
          </a:prstGeom>
          <a:noFill/>
          <a:ln w="38100">
            <a:solidFill>
              <a:srgbClr val="0000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r>
              <a:rPr lang="en-US" sz="2400" b="1">
                <a:latin typeface="Arial" charset="0"/>
                <a:cs typeface="Arial" charset="0"/>
              </a:rPr>
              <a:t>Khôi phục</a:t>
            </a:r>
          </a:p>
          <a:p>
            <a:pPr algn="ctr"/>
            <a:r>
              <a:rPr lang="en-US" sz="2400" b="1">
                <a:latin typeface="Arial" charset="0"/>
                <a:cs typeface="Arial" charset="0"/>
              </a:rPr>
              <a:t> lại ĐCS</a:t>
            </a:r>
          </a:p>
        </p:txBody>
      </p:sp>
      <p:sp>
        <p:nvSpPr>
          <p:cNvPr id="2" name="Title 1"/>
          <p:cNvSpPr>
            <a:spLocks/>
          </p:cNvSpPr>
          <p:nvPr/>
        </p:nvSpPr>
        <p:spPr bwMode="auto">
          <a:xfrm>
            <a:off x="2084917" y="228600"/>
            <a:ext cx="98552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609600" indent="-609600" algn="ctr"/>
            <a:r>
              <a:rPr lang="en-US" sz="3000" b="1"/>
              <a:t>Chủ trương khôi phục tổ chức  Đảng và phong trào CM</a:t>
            </a:r>
            <a:endParaRPr lang="vi-VN" sz="3000" b="1"/>
          </a:p>
        </p:txBody>
      </p:sp>
    </p:spTree>
    <p:extLst>
      <p:ext uri="{BB962C8B-B14F-4D97-AF65-F5344CB8AC3E}">
        <p14:creationId xmlns:p14="http://schemas.microsoft.com/office/powerpoint/2010/main" val="2900009945"/>
      </p:ext>
    </p:extLst>
  </p:cSld>
  <p:clrMapOvr>
    <a:masterClrMapping/>
  </p:clrMapOvr>
  <p:transition>
    <p:strips dir="rd"/>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68" name="Text Box 4"/>
          <p:cNvSpPr txBox="1">
            <a:spLocks noChangeArrowheads="1"/>
          </p:cNvSpPr>
          <p:nvPr/>
        </p:nvSpPr>
        <p:spPr bwMode="ltGray">
          <a:xfrm>
            <a:off x="2199341" y="566410"/>
            <a:ext cx="96520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sz="2800" b="1"/>
              <a:t>ĐẠI HỘI LẦN THỨ NHẤT ĐẢNG CỘNG SẢN ĐÔNG DƯƠNG</a:t>
            </a:r>
          </a:p>
        </p:txBody>
      </p:sp>
      <p:sp>
        <p:nvSpPr>
          <p:cNvPr id="241669" name="Text Box 5"/>
          <p:cNvSpPr txBox="1">
            <a:spLocks noChangeArrowheads="1"/>
          </p:cNvSpPr>
          <p:nvPr/>
        </p:nvSpPr>
        <p:spPr bwMode="ltGray">
          <a:xfrm>
            <a:off x="496047" y="1823479"/>
            <a:ext cx="48768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2800" b="1"/>
              <a:t>Hoàn cảnh lịnh sử:</a:t>
            </a:r>
          </a:p>
        </p:txBody>
      </p:sp>
      <p:sp>
        <p:nvSpPr>
          <p:cNvPr id="241670" name="Text Box 6"/>
          <p:cNvSpPr txBox="1">
            <a:spLocks noChangeArrowheads="1"/>
          </p:cNvSpPr>
          <p:nvPr/>
        </p:nvSpPr>
        <p:spPr bwMode="ltGray">
          <a:xfrm>
            <a:off x="1016000" y="2514600"/>
            <a:ext cx="10566400" cy="35394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spcBef>
                <a:spcPct val="50000"/>
              </a:spcBef>
              <a:buFont typeface="Wingdings" pitchFamily="2" charset="2"/>
              <a:buChar char="Ø"/>
            </a:pPr>
            <a:r>
              <a:rPr lang="en-US" sz="2800"/>
              <a:t> Tình hình chính trị thế giới có nhiều biến động sâu sắc, phong trào cộng sản và công nhân quốc tế tiếp tục phát triển</a:t>
            </a:r>
          </a:p>
          <a:p>
            <a:pPr algn="just">
              <a:spcBef>
                <a:spcPct val="50000"/>
              </a:spcBef>
              <a:buFont typeface="Wingdings" pitchFamily="2" charset="2"/>
              <a:buChar char="Ø"/>
            </a:pPr>
            <a:r>
              <a:rPr lang="en-US" sz="2800"/>
              <a:t> Khủng hoảng kinh tế 1929-1933 =&gt; một số nước thực hiện cải cách kinh tế (Anh, Pháp, Mỹ), một số nước phát xít hoá bộ máy nhà nước (Đức, Ý, Nhật...)</a:t>
            </a:r>
          </a:p>
          <a:p>
            <a:pPr algn="just">
              <a:spcBef>
                <a:spcPct val="50000"/>
              </a:spcBef>
              <a:buFont typeface="Wingdings" pitchFamily="2" charset="2"/>
              <a:buChar char="Ø"/>
            </a:pPr>
            <a:r>
              <a:rPr lang="en-US" sz="2800"/>
              <a:t> Ở trong nước, các tổ chức Đảng được kiện toàn khắp Bắc, Trung, Nam kỳ</a:t>
            </a:r>
          </a:p>
        </p:txBody>
      </p:sp>
    </p:spTree>
    <p:extLst>
      <p:ext uri="{BB962C8B-B14F-4D97-AF65-F5344CB8AC3E}">
        <p14:creationId xmlns:p14="http://schemas.microsoft.com/office/powerpoint/2010/main" val="180180264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2" name="Text Box 4"/>
          <p:cNvSpPr txBox="1">
            <a:spLocks noChangeArrowheads="1"/>
          </p:cNvSpPr>
          <p:nvPr/>
        </p:nvSpPr>
        <p:spPr bwMode="ltGray">
          <a:xfrm>
            <a:off x="2336800" y="493060"/>
            <a:ext cx="78232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4000" b="1"/>
              <a:t>Nội dung đại hội:</a:t>
            </a:r>
          </a:p>
        </p:txBody>
      </p:sp>
      <p:sp>
        <p:nvSpPr>
          <p:cNvPr id="242694" name="Text Box 6"/>
          <p:cNvSpPr txBox="1">
            <a:spLocks noChangeArrowheads="1"/>
          </p:cNvSpPr>
          <p:nvPr/>
        </p:nvSpPr>
        <p:spPr bwMode="ltGray">
          <a:xfrm>
            <a:off x="914400" y="1353672"/>
            <a:ext cx="10668000" cy="5262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2800"/>
              <a:t>- Họp từ ngày 27-31/3/1935 tại Ma Cao, Trung Quốc</a:t>
            </a:r>
          </a:p>
          <a:p>
            <a:pPr>
              <a:spcBef>
                <a:spcPct val="50000"/>
              </a:spcBef>
            </a:pPr>
            <a:r>
              <a:rPr lang="en-US" sz="2800"/>
              <a:t>- Thảo luận và thông qua nhiều văn kiện liên quan đến các hoạt động của Đảng, trong đó quan trọng nhất là nghị quyết chính trị của Đại hội</a:t>
            </a:r>
          </a:p>
          <a:p>
            <a:pPr>
              <a:spcBef>
                <a:spcPct val="50000"/>
              </a:spcBef>
            </a:pPr>
            <a:r>
              <a:rPr lang="en-US" sz="2800"/>
              <a:t>- Nội dung Nghị quyết: Đề ra 3 nhiệm vụ:</a:t>
            </a:r>
          </a:p>
          <a:p>
            <a:pPr>
              <a:spcBef>
                <a:spcPct val="50000"/>
              </a:spcBef>
            </a:pPr>
            <a:r>
              <a:rPr lang="en-US" sz="2800"/>
              <a:t>	+ Củng cố và phát triển đảng</a:t>
            </a:r>
          </a:p>
          <a:p>
            <a:pPr>
              <a:spcBef>
                <a:spcPct val="50000"/>
              </a:spcBef>
            </a:pPr>
            <a:r>
              <a:rPr lang="en-US" sz="2800"/>
              <a:t>	+ Thu phục đông đảo quần chúng</a:t>
            </a:r>
          </a:p>
          <a:p>
            <a:pPr>
              <a:spcBef>
                <a:spcPct val="50000"/>
              </a:spcBef>
            </a:pPr>
            <a:r>
              <a:rPr lang="en-US" sz="2800"/>
              <a:t>	+ Đảng lãnh đạo phong trào chống chiến tranh Đế quốc</a:t>
            </a:r>
          </a:p>
          <a:p>
            <a:pPr>
              <a:spcBef>
                <a:spcPct val="50000"/>
              </a:spcBef>
            </a:pPr>
            <a:r>
              <a:rPr lang="en-US" sz="2800"/>
              <a:t>- Lê Hồng Phong </a:t>
            </a:r>
            <a:r>
              <a:rPr lang="vi-VN" sz="2800"/>
              <a:t>được</a:t>
            </a:r>
            <a:r>
              <a:rPr lang="en-US" sz="2800"/>
              <a:t> bầu làm Tổng bí th</a:t>
            </a:r>
            <a:r>
              <a:rPr lang="vi-VN" sz="2800"/>
              <a:t>ư</a:t>
            </a:r>
            <a:r>
              <a:rPr lang="en-US" sz="2800"/>
              <a:t>, bầu </a:t>
            </a:r>
            <a:r>
              <a:rPr lang="vi-VN" sz="2800"/>
              <a:t>đ</a:t>
            </a:r>
            <a:r>
              <a:rPr lang="en-US" sz="2800"/>
              <a:t>oàn </a:t>
            </a:r>
            <a:r>
              <a:rPr lang="vi-VN" sz="2800"/>
              <a:t>đại</a:t>
            </a:r>
            <a:r>
              <a:rPr lang="en-US" sz="2800"/>
              <a:t> biểu tham dự Đại hội VII Quốc tế cộng sản</a:t>
            </a:r>
          </a:p>
        </p:txBody>
      </p:sp>
    </p:spTree>
    <p:extLst>
      <p:ext uri="{BB962C8B-B14F-4D97-AF65-F5344CB8AC3E}">
        <p14:creationId xmlns:p14="http://schemas.microsoft.com/office/powerpoint/2010/main" val="300865789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hitler.bmp"/>
          <p:cNvPicPr>
            <a:picLocks noChangeAspect="1"/>
          </p:cNvPicPr>
          <p:nvPr/>
        </p:nvPicPr>
        <p:blipFill>
          <a:blip r:embed="rId2"/>
          <a:stretch>
            <a:fillRect/>
          </a:stretch>
        </p:blipFill>
        <p:spPr>
          <a:xfrm>
            <a:off x="241300" y="4324350"/>
            <a:ext cx="3352800" cy="1752600"/>
          </a:xfrm>
          <a:prstGeom prst="rect">
            <a:avLst/>
          </a:prstGeom>
          <a:ln>
            <a:noFill/>
          </a:ln>
          <a:effectLst>
            <a:outerShdw blurRad="292100" dist="139700" dir="2700000" algn="tl" rotWithShape="0">
              <a:srgbClr val="333333">
                <a:alpha val="65000"/>
              </a:srgbClr>
            </a:outerShdw>
          </a:effectLst>
        </p:spPr>
      </p:pic>
      <p:graphicFrame>
        <p:nvGraphicFramePr>
          <p:cNvPr id="25" name="Diagram 24"/>
          <p:cNvGraphicFramePr/>
          <p:nvPr/>
        </p:nvGraphicFramePr>
        <p:xfrm>
          <a:off x="3824817" y="1358900"/>
          <a:ext cx="7416801" cy="1905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3" name="Group 30"/>
          <p:cNvGrpSpPr>
            <a:grpSpLocks/>
          </p:cNvGrpSpPr>
          <p:nvPr/>
        </p:nvGrpSpPr>
        <p:grpSpPr bwMode="auto">
          <a:xfrm>
            <a:off x="1248231" y="3003549"/>
            <a:ext cx="10372269" cy="984886"/>
            <a:chOff x="580013" y="3115268"/>
            <a:chExt cx="9173586" cy="994176"/>
          </a:xfrm>
        </p:grpSpPr>
        <p:sp>
          <p:nvSpPr>
            <p:cNvPr id="26" name="Rectangle 25"/>
            <p:cNvSpPr/>
            <p:nvPr/>
          </p:nvSpPr>
          <p:spPr>
            <a:xfrm>
              <a:off x="580013" y="3115268"/>
              <a:ext cx="2108478" cy="994175"/>
            </a:xfrm>
            <a:prstGeom prst="rect">
              <a:avLst/>
            </a:prstGeom>
            <a:noFill/>
          </p:spPr>
          <p:txBody>
            <a:bodyPr wrap="none">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defRPr/>
              </a:pPr>
              <a:r>
                <a:rPr lang="en-US" sz="4400" b="1" spc="50">
                  <a:ln w="11430"/>
                  <a:solidFill>
                    <a:srgbClr val="000000"/>
                  </a:solidFill>
                  <a:effectLst>
                    <a:outerShdw blurRad="76200" dist="50800" dir="5400000" algn="tl" rotWithShape="0">
                      <a:srgbClr val="000000">
                        <a:alpha val="65000"/>
                      </a:srgbClr>
                    </a:outerShdw>
                  </a:effectLst>
                  <a:latin typeface="Arial" charset="0"/>
                  <a:cs typeface="Arial" charset="0"/>
                </a:rPr>
                <a:t>Fascio </a:t>
              </a:r>
            </a:p>
            <a:p>
              <a:pPr algn="ctr">
                <a:defRPr/>
              </a:pPr>
              <a:r>
                <a:rPr lang="en-US" sz="1400" b="1" spc="50">
                  <a:ln w="11430"/>
                  <a:solidFill>
                    <a:srgbClr val="000000"/>
                  </a:solidFill>
                  <a:effectLst>
                    <a:outerShdw blurRad="76200" dist="50800" dir="5400000" algn="tl" rotWithShape="0">
                      <a:srgbClr val="000000">
                        <a:alpha val="65000"/>
                      </a:srgbClr>
                    </a:outerShdw>
                  </a:effectLst>
                  <a:latin typeface="Arial" charset="0"/>
                  <a:cs typeface="Arial" charset="0"/>
                </a:rPr>
                <a:t>(Bó vũ trang chiến đấu) </a:t>
              </a:r>
              <a:endParaRPr lang="en-US" sz="4400" b="1" spc="50">
                <a:ln w="11430"/>
                <a:solidFill>
                  <a:srgbClr val="000000"/>
                </a:solidFill>
                <a:effectLst>
                  <a:outerShdw blurRad="76200" dist="50800" dir="5400000" algn="tl" rotWithShape="0">
                    <a:srgbClr val="000000">
                      <a:alpha val="65000"/>
                    </a:srgbClr>
                  </a:outerShdw>
                </a:effectLst>
                <a:latin typeface="Arial" charset="0"/>
                <a:cs typeface="Arial" charset="0"/>
              </a:endParaRPr>
            </a:p>
          </p:txBody>
        </p:sp>
        <p:sp>
          <p:nvSpPr>
            <p:cNvPr id="27" name="Right Arrow 26"/>
            <p:cNvSpPr/>
            <p:nvPr/>
          </p:nvSpPr>
          <p:spPr>
            <a:xfrm>
              <a:off x="2688476" y="3527104"/>
              <a:ext cx="685171" cy="152234"/>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vi-VN"/>
            </a:p>
          </p:txBody>
        </p:sp>
        <p:sp>
          <p:nvSpPr>
            <p:cNvPr id="28" name="Rectangle 27"/>
            <p:cNvSpPr/>
            <p:nvPr/>
          </p:nvSpPr>
          <p:spPr>
            <a:xfrm>
              <a:off x="3673495" y="3115269"/>
              <a:ext cx="1924171" cy="994175"/>
            </a:xfrm>
            <a:prstGeom prst="rect">
              <a:avLst/>
            </a:prstGeom>
            <a:noFill/>
          </p:spPr>
          <p:txBody>
            <a:bodyPr wrap="none">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defRPr/>
              </a:pPr>
              <a:r>
                <a:rPr lang="en-US" sz="4400" b="1" spc="50">
                  <a:ln w="11430"/>
                  <a:solidFill>
                    <a:srgbClr val="000000"/>
                  </a:solidFill>
                  <a:effectLst>
                    <a:outerShdw blurRad="76200" dist="50800" dir="5400000" algn="tl" rotWithShape="0">
                      <a:srgbClr val="000000">
                        <a:alpha val="65000"/>
                      </a:srgbClr>
                    </a:outerShdw>
                  </a:effectLst>
                  <a:latin typeface="Arial" charset="0"/>
                  <a:cs typeface="Arial" charset="0"/>
                </a:rPr>
                <a:t>Fascist</a:t>
              </a:r>
            </a:p>
            <a:p>
              <a:pPr algn="ctr">
                <a:defRPr/>
              </a:pPr>
              <a:r>
                <a:rPr lang="en-US" sz="1400" b="1" spc="50">
                  <a:ln w="11430"/>
                  <a:solidFill>
                    <a:srgbClr val="000000"/>
                  </a:solidFill>
                  <a:effectLst>
                    <a:outerShdw blurRad="76200" dist="50800" dir="5400000" algn="tl" rotWithShape="0">
                      <a:srgbClr val="000000">
                        <a:alpha val="65000"/>
                      </a:srgbClr>
                    </a:outerShdw>
                  </a:effectLst>
                  <a:latin typeface="Arial" charset="0"/>
                  <a:cs typeface="Arial" charset="0"/>
                </a:rPr>
                <a:t>(Phát xít)</a:t>
              </a:r>
            </a:p>
          </p:txBody>
        </p:sp>
        <p:sp>
          <p:nvSpPr>
            <p:cNvPr id="29" name="Right Arrow 28"/>
            <p:cNvSpPr/>
            <p:nvPr/>
          </p:nvSpPr>
          <p:spPr>
            <a:xfrm>
              <a:off x="6020728" y="3504670"/>
              <a:ext cx="685171" cy="152234"/>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vi-VN"/>
            </a:p>
          </p:txBody>
        </p:sp>
        <p:sp>
          <p:nvSpPr>
            <p:cNvPr id="30" name="Rectangle 29"/>
            <p:cNvSpPr/>
            <p:nvPr/>
          </p:nvSpPr>
          <p:spPr>
            <a:xfrm>
              <a:off x="6629399" y="3115276"/>
              <a:ext cx="3124200" cy="932349"/>
            </a:xfrm>
            <a:prstGeom prst="rect">
              <a:avLst/>
            </a:prstGeom>
            <a:noFill/>
          </p:spPr>
          <p:txBody>
            <a:bodyPr>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defRPr/>
              </a:pPr>
              <a:r>
                <a:rPr lang="en-US" sz="4000" b="1" spc="50">
                  <a:ln w="11430"/>
                  <a:solidFill>
                    <a:srgbClr val="000000"/>
                  </a:solidFill>
                  <a:effectLst>
                    <a:outerShdw blurRad="76200" dist="50800" dir="5400000" algn="tl" rotWithShape="0">
                      <a:srgbClr val="000000">
                        <a:alpha val="65000"/>
                      </a:srgbClr>
                    </a:outerShdw>
                  </a:effectLst>
                  <a:latin typeface="Arial" charset="0"/>
                  <a:cs typeface="Arial" charset="0"/>
                </a:rPr>
                <a:t>Fascism</a:t>
              </a:r>
            </a:p>
            <a:p>
              <a:pPr algn="ctr">
                <a:defRPr/>
              </a:pPr>
              <a:r>
                <a:rPr lang="en-US" sz="1400" b="1" spc="50">
                  <a:ln w="11430"/>
                  <a:solidFill>
                    <a:srgbClr val="000000"/>
                  </a:solidFill>
                  <a:effectLst>
                    <a:outerShdw blurRad="76200" dist="50800" dir="5400000" algn="tl" rotWithShape="0">
                      <a:srgbClr val="000000">
                        <a:alpha val="65000"/>
                      </a:srgbClr>
                    </a:outerShdw>
                  </a:effectLst>
                  <a:latin typeface="Arial" charset="0"/>
                  <a:cs typeface="Arial" charset="0"/>
                </a:rPr>
                <a:t>(Chủ nghĩa phát xít) </a:t>
              </a:r>
            </a:p>
          </p:txBody>
        </p:sp>
      </p:grpSp>
      <p:sp>
        <p:nvSpPr>
          <p:cNvPr id="33798" name="Rectangle 28"/>
          <p:cNvSpPr>
            <a:spLocks noChangeArrowheads="1"/>
          </p:cNvSpPr>
          <p:nvPr/>
        </p:nvSpPr>
        <p:spPr bwMode="auto">
          <a:xfrm>
            <a:off x="-304799" y="6324600"/>
            <a:ext cx="43307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p>
            <a:pPr algn="ctr">
              <a:lnSpc>
                <a:spcPct val="95000"/>
              </a:lnSpc>
            </a:pPr>
            <a:r>
              <a:rPr lang="en-US" b="1">
                <a:cs typeface="Times New Roman" pitchFamily="18" charset="0"/>
              </a:rPr>
              <a:t>Hittle – Quốc trưởng của </a:t>
            </a:r>
          </a:p>
          <a:p>
            <a:pPr algn="ctr">
              <a:lnSpc>
                <a:spcPct val="95000"/>
              </a:lnSpc>
            </a:pPr>
            <a:r>
              <a:rPr lang="en-US" b="1">
                <a:cs typeface="Times New Roman" pitchFamily="18" charset="0"/>
              </a:rPr>
              <a:t>Đức quốc xã</a:t>
            </a:r>
          </a:p>
        </p:txBody>
      </p:sp>
      <p:sp>
        <p:nvSpPr>
          <p:cNvPr id="33799" name="Rectangle 28"/>
          <p:cNvSpPr>
            <a:spLocks noChangeArrowheads="1"/>
          </p:cNvSpPr>
          <p:nvPr/>
        </p:nvSpPr>
        <p:spPr bwMode="auto">
          <a:xfrm>
            <a:off x="8775700" y="6153150"/>
            <a:ext cx="31496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p>
            <a:pPr algn="ctr">
              <a:lnSpc>
                <a:spcPct val="95000"/>
              </a:lnSpc>
            </a:pPr>
            <a:r>
              <a:rPr lang="en-US" b="1">
                <a:cs typeface="Times New Roman" pitchFamily="18" charset="0"/>
              </a:rPr>
              <a:t> Mussolini (Ý)</a:t>
            </a:r>
          </a:p>
        </p:txBody>
      </p:sp>
      <p:sp>
        <p:nvSpPr>
          <p:cNvPr id="34" name="Right Arrow 33"/>
          <p:cNvSpPr/>
          <p:nvPr/>
        </p:nvSpPr>
        <p:spPr>
          <a:xfrm>
            <a:off x="3725333" y="5010150"/>
            <a:ext cx="711200" cy="457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vi-VN"/>
          </a:p>
        </p:txBody>
      </p:sp>
      <p:sp>
        <p:nvSpPr>
          <p:cNvPr id="35" name="Right Arrow 34"/>
          <p:cNvSpPr>
            <a:spLocks noChangeArrowheads="1"/>
          </p:cNvSpPr>
          <p:nvPr/>
        </p:nvSpPr>
        <p:spPr bwMode="auto">
          <a:xfrm rot="10800000">
            <a:off x="7861300" y="5010150"/>
            <a:ext cx="812800" cy="457200"/>
          </a:xfrm>
          <a:prstGeom prst="rightArrow">
            <a:avLst>
              <a:gd name="adj1" fmla="val 50000"/>
              <a:gd name="adj2" fmla="val 50000"/>
            </a:avLst>
          </a:prstGeom>
          <a:solidFill>
            <a:schemeClr val="accent1"/>
          </a:solidFill>
          <a:ln w="25400" algn="ctr">
            <a:solidFill>
              <a:srgbClr val="2B5691"/>
            </a:solidFill>
            <a:miter lim="800000"/>
            <a:headEnd/>
            <a:tailEnd/>
          </a:ln>
        </p:spPr>
        <p:txBody>
          <a:bodyPr rot="10800000" anchor="ctr"/>
          <a:lstStyle/>
          <a:p>
            <a:pPr algn="ctr">
              <a:defRPr/>
            </a:pPr>
            <a:endParaRPr lang="vi-VN">
              <a:solidFill>
                <a:schemeClr val="lt1"/>
              </a:solidFill>
              <a:latin typeface="+mn-lt"/>
            </a:endParaRPr>
          </a:p>
        </p:txBody>
      </p:sp>
      <p:sp>
        <p:nvSpPr>
          <p:cNvPr id="33802" name="Rectangle 28"/>
          <p:cNvSpPr>
            <a:spLocks noChangeArrowheads="1"/>
          </p:cNvSpPr>
          <p:nvPr/>
        </p:nvSpPr>
        <p:spPr bwMode="auto">
          <a:xfrm>
            <a:off x="3492500" y="6305550"/>
            <a:ext cx="55880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p>
            <a:pPr algn="ctr">
              <a:lnSpc>
                <a:spcPct val="95000"/>
              </a:lnSpc>
            </a:pPr>
            <a:r>
              <a:rPr lang="en-US" b="1">
                <a:cs typeface="Times New Roman" pitchFamily="18" charset="0"/>
              </a:rPr>
              <a:t>Trục phát xít </a:t>
            </a:r>
          </a:p>
          <a:p>
            <a:pPr algn="ctr">
              <a:lnSpc>
                <a:spcPct val="95000"/>
              </a:lnSpc>
            </a:pPr>
            <a:r>
              <a:rPr lang="en-US" b="1">
                <a:cs typeface="Times New Roman" pitchFamily="18" charset="0"/>
              </a:rPr>
              <a:t>Berlin – Roma - Tokyo</a:t>
            </a:r>
          </a:p>
        </p:txBody>
      </p:sp>
      <p:pic>
        <p:nvPicPr>
          <p:cNvPr id="18" name="Picture 17" descr="Truc Berlin - Roma - Tokyo.jpg"/>
          <p:cNvPicPr>
            <a:picLocks noChangeAspect="1"/>
          </p:cNvPicPr>
          <p:nvPr/>
        </p:nvPicPr>
        <p:blipFill>
          <a:blip r:embed="rId8"/>
          <a:srcRect l="1369" t="1651" r="2793" b="15863"/>
          <a:stretch>
            <a:fillRect/>
          </a:stretch>
        </p:blipFill>
        <p:spPr>
          <a:xfrm>
            <a:off x="4614334" y="4324350"/>
            <a:ext cx="3145367" cy="1752600"/>
          </a:xfrm>
          <a:prstGeom prst="rect">
            <a:avLst/>
          </a:prstGeom>
          <a:ln>
            <a:noFill/>
          </a:ln>
          <a:effectLst>
            <a:outerShdw blurRad="292100" dist="139700" dir="2700000" algn="tl" rotWithShape="0">
              <a:srgbClr val="333333">
                <a:alpha val="65000"/>
              </a:srgbClr>
            </a:outerShdw>
          </a:effectLst>
        </p:spPr>
      </p:pic>
      <p:pic>
        <p:nvPicPr>
          <p:cNvPr id="19" name="Picture 18" descr="Mussolini.jpg"/>
          <p:cNvPicPr>
            <a:picLocks noChangeAspect="1"/>
          </p:cNvPicPr>
          <p:nvPr/>
        </p:nvPicPr>
        <p:blipFill>
          <a:blip r:embed="rId9"/>
          <a:stretch>
            <a:fillRect/>
          </a:stretch>
        </p:blipFill>
        <p:spPr>
          <a:xfrm>
            <a:off x="8877301" y="4348163"/>
            <a:ext cx="3086100" cy="1714500"/>
          </a:xfrm>
          <a:prstGeom prst="rect">
            <a:avLst/>
          </a:prstGeom>
          <a:ln>
            <a:noFill/>
          </a:ln>
          <a:effectLst>
            <a:outerShdw blurRad="292100" dist="139700" dir="2700000" algn="tl" rotWithShape="0">
              <a:srgbClr val="333333">
                <a:alpha val="65000"/>
              </a:srgbClr>
            </a:outerShdw>
          </a:effectLst>
        </p:spPr>
      </p:pic>
      <p:sp>
        <p:nvSpPr>
          <p:cNvPr id="2" name="Title 1"/>
          <p:cNvSpPr>
            <a:spLocks/>
          </p:cNvSpPr>
          <p:nvPr/>
        </p:nvSpPr>
        <p:spPr bwMode="auto">
          <a:xfrm>
            <a:off x="2147794" y="3642"/>
            <a:ext cx="93472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609600" indent="-609600"/>
            <a:r>
              <a:rPr lang="en-US" sz="3200" b="1"/>
              <a:t>1.2.2. Phong trào dân chủ 1936-1939</a:t>
            </a:r>
            <a:endParaRPr lang="vi-VN" sz="2400" b="1"/>
          </a:p>
        </p:txBody>
      </p:sp>
      <p:sp>
        <p:nvSpPr>
          <p:cNvPr id="165907" name="Text Box 19"/>
          <p:cNvSpPr txBox="1">
            <a:spLocks noChangeArrowheads="1"/>
          </p:cNvSpPr>
          <p:nvPr/>
        </p:nvSpPr>
        <p:spPr bwMode="ltGray">
          <a:xfrm>
            <a:off x="958851" y="1238251"/>
            <a:ext cx="36576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 typeface="Wingdings" pitchFamily="2" charset="2"/>
              <a:buChar char="v"/>
            </a:pPr>
            <a:r>
              <a:rPr lang="en-US" sz="2000" b="1"/>
              <a:t> Tình hình thế giới</a:t>
            </a:r>
          </a:p>
        </p:txBody>
      </p:sp>
      <p:sp>
        <p:nvSpPr>
          <p:cNvPr id="165908" name="Text Box 20"/>
          <p:cNvSpPr txBox="1">
            <a:spLocks noChangeArrowheads="1"/>
          </p:cNvSpPr>
          <p:nvPr/>
        </p:nvSpPr>
        <p:spPr bwMode="ltGray">
          <a:xfrm>
            <a:off x="2252133" y="742391"/>
            <a:ext cx="583593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sz="2400" b="1"/>
              <a:t>Hoàn cảnh lịch sử và chủ tr</a:t>
            </a:r>
            <a:r>
              <a:rPr lang="vi-VN" sz="2400" b="1"/>
              <a:t>ươ</a:t>
            </a:r>
            <a:r>
              <a:rPr lang="en-US" sz="2400" b="1"/>
              <a:t>ng của Đảng</a:t>
            </a:r>
          </a:p>
        </p:txBody>
      </p:sp>
    </p:spTree>
    <p:extLst>
      <p:ext uri="{BB962C8B-B14F-4D97-AF65-F5344CB8AC3E}">
        <p14:creationId xmlns:p14="http://schemas.microsoft.com/office/powerpoint/2010/main" val="3311168246"/>
      </p:ext>
    </p:extLst>
  </p:cSld>
  <p:clrMapOvr>
    <a:masterClrMapping/>
  </p:clrMapOvr>
  <p:transition>
    <p:strips dir="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3"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 calcmode="lin" valueType="num">
                                      <p:cBhvr>
                                        <p:cTn id="12" dur="500" fill="hold"/>
                                        <p:tgtEl>
                                          <p:spTgt spid="12"/>
                                        </p:tgtEl>
                                        <p:attrNameLst>
                                          <p:attrName>ppt_w</p:attrName>
                                        </p:attrNameLst>
                                      </p:cBhvr>
                                      <p:tavLst>
                                        <p:tav tm="0">
                                          <p:val>
                                            <p:fltVal val="0"/>
                                          </p:val>
                                        </p:tav>
                                        <p:tav tm="100000">
                                          <p:val>
                                            <p:strVal val="#ppt_w"/>
                                          </p:val>
                                        </p:tav>
                                      </p:tavLst>
                                    </p:anim>
                                    <p:anim calcmode="lin" valueType="num">
                                      <p:cBhvr>
                                        <p:cTn id="13" dur="500" fill="hold"/>
                                        <p:tgtEl>
                                          <p:spTgt spid="12"/>
                                        </p:tgtEl>
                                        <p:attrNameLst>
                                          <p:attrName>ppt_h</p:attrName>
                                        </p:attrNameLst>
                                      </p:cBhvr>
                                      <p:tavLst>
                                        <p:tav tm="0">
                                          <p:val>
                                            <p:fltVal val="0"/>
                                          </p:val>
                                        </p:tav>
                                        <p:tav tm="100000">
                                          <p:val>
                                            <p:strVal val="#ppt_h"/>
                                          </p:val>
                                        </p:tav>
                                      </p:tavLst>
                                    </p:anim>
                                    <p:animEffect transition="in" filter="fade">
                                      <p:cBhvr>
                                        <p:cTn id="14" dur="500"/>
                                        <p:tgtEl>
                                          <p:spTgt spid="12"/>
                                        </p:tgtEl>
                                      </p:cBhvr>
                                    </p:animEffect>
                                  </p:childTnLst>
                                </p:cTn>
                              </p:par>
                              <p:par>
                                <p:cTn id="15" presetID="53" presetClass="entr" presetSubtype="0" fill="hold" grpId="0" nodeType="withEffect">
                                  <p:stCondLst>
                                    <p:cond delay="0"/>
                                  </p:stCondLst>
                                  <p:childTnLst>
                                    <p:set>
                                      <p:cBhvr>
                                        <p:cTn id="16" dur="1" fill="hold">
                                          <p:stCondLst>
                                            <p:cond delay="0"/>
                                          </p:stCondLst>
                                        </p:cTn>
                                        <p:tgtEl>
                                          <p:spTgt spid="33798"/>
                                        </p:tgtEl>
                                        <p:attrNameLst>
                                          <p:attrName>style.visibility</p:attrName>
                                        </p:attrNameLst>
                                      </p:cBhvr>
                                      <p:to>
                                        <p:strVal val="visible"/>
                                      </p:to>
                                    </p:set>
                                    <p:anim calcmode="lin" valueType="num">
                                      <p:cBhvr>
                                        <p:cTn id="17" dur="500" fill="hold"/>
                                        <p:tgtEl>
                                          <p:spTgt spid="33798"/>
                                        </p:tgtEl>
                                        <p:attrNameLst>
                                          <p:attrName>ppt_w</p:attrName>
                                        </p:attrNameLst>
                                      </p:cBhvr>
                                      <p:tavLst>
                                        <p:tav tm="0">
                                          <p:val>
                                            <p:fltVal val="0"/>
                                          </p:val>
                                        </p:tav>
                                        <p:tav tm="100000">
                                          <p:val>
                                            <p:strVal val="#ppt_w"/>
                                          </p:val>
                                        </p:tav>
                                      </p:tavLst>
                                    </p:anim>
                                    <p:anim calcmode="lin" valueType="num">
                                      <p:cBhvr>
                                        <p:cTn id="18" dur="500" fill="hold"/>
                                        <p:tgtEl>
                                          <p:spTgt spid="33798"/>
                                        </p:tgtEl>
                                        <p:attrNameLst>
                                          <p:attrName>ppt_h</p:attrName>
                                        </p:attrNameLst>
                                      </p:cBhvr>
                                      <p:tavLst>
                                        <p:tav tm="0">
                                          <p:val>
                                            <p:fltVal val="0"/>
                                          </p:val>
                                        </p:tav>
                                        <p:tav tm="100000">
                                          <p:val>
                                            <p:strVal val="#ppt_h"/>
                                          </p:val>
                                        </p:tav>
                                      </p:tavLst>
                                    </p:anim>
                                    <p:animEffect transition="in" filter="fade">
                                      <p:cBhvr>
                                        <p:cTn id="19" dur="500"/>
                                        <p:tgtEl>
                                          <p:spTgt spid="33798"/>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53" presetClass="entr" presetSubtype="0" fill="hold" nodeType="clickEffect">
                                  <p:stCondLst>
                                    <p:cond delay="0"/>
                                  </p:stCondLst>
                                  <p:childTnLst>
                                    <p:set>
                                      <p:cBhvr>
                                        <p:cTn id="23" dur="1" fill="hold">
                                          <p:stCondLst>
                                            <p:cond delay="0"/>
                                          </p:stCondLst>
                                        </p:cTn>
                                        <p:tgtEl>
                                          <p:spTgt spid="19"/>
                                        </p:tgtEl>
                                        <p:attrNameLst>
                                          <p:attrName>style.visibility</p:attrName>
                                        </p:attrNameLst>
                                      </p:cBhvr>
                                      <p:to>
                                        <p:strVal val="visible"/>
                                      </p:to>
                                    </p:set>
                                    <p:anim calcmode="lin" valueType="num">
                                      <p:cBhvr>
                                        <p:cTn id="24" dur="500" fill="hold"/>
                                        <p:tgtEl>
                                          <p:spTgt spid="19"/>
                                        </p:tgtEl>
                                        <p:attrNameLst>
                                          <p:attrName>ppt_w</p:attrName>
                                        </p:attrNameLst>
                                      </p:cBhvr>
                                      <p:tavLst>
                                        <p:tav tm="0">
                                          <p:val>
                                            <p:fltVal val="0"/>
                                          </p:val>
                                        </p:tav>
                                        <p:tav tm="100000">
                                          <p:val>
                                            <p:strVal val="#ppt_w"/>
                                          </p:val>
                                        </p:tav>
                                      </p:tavLst>
                                    </p:anim>
                                    <p:anim calcmode="lin" valueType="num">
                                      <p:cBhvr>
                                        <p:cTn id="25" dur="500" fill="hold"/>
                                        <p:tgtEl>
                                          <p:spTgt spid="19"/>
                                        </p:tgtEl>
                                        <p:attrNameLst>
                                          <p:attrName>ppt_h</p:attrName>
                                        </p:attrNameLst>
                                      </p:cBhvr>
                                      <p:tavLst>
                                        <p:tav tm="0">
                                          <p:val>
                                            <p:fltVal val="0"/>
                                          </p:val>
                                        </p:tav>
                                        <p:tav tm="100000">
                                          <p:val>
                                            <p:strVal val="#ppt_h"/>
                                          </p:val>
                                        </p:tav>
                                      </p:tavLst>
                                    </p:anim>
                                    <p:animEffect transition="in" filter="fade">
                                      <p:cBhvr>
                                        <p:cTn id="26" dur="500"/>
                                        <p:tgtEl>
                                          <p:spTgt spid="19"/>
                                        </p:tgtEl>
                                      </p:cBhvr>
                                    </p:animEffect>
                                  </p:childTnLst>
                                </p:cTn>
                              </p:par>
                              <p:par>
                                <p:cTn id="27" presetID="53" presetClass="entr" presetSubtype="0" fill="hold" grpId="0" nodeType="withEffect">
                                  <p:stCondLst>
                                    <p:cond delay="0"/>
                                  </p:stCondLst>
                                  <p:childTnLst>
                                    <p:set>
                                      <p:cBhvr>
                                        <p:cTn id="28" dur="1" fill="hold">
                                          <p:stCondLst>
                                            <p:cond delay="0"/>
                                          </p:stCondLst>
                                        </p:cTn>
                                        <p:tgtEl>
                                          <p:spTgt spid="33799"/>
                                        </p:tgtEl>
                                        <p:attrNameLst>
                                          <p:attrName>style.visibility</p:attrName>
                                        </p:attrNameLst>
                                      </p:cBhvr>
                                      <p:to>
                                        <p:strVal val="visible"/>
                                      </p:to>
                                    </p:set>
                                    <p:anim calcmode="lin" valueType="num">
                                      <p:cBhvr>
                                        <p:cTn id="29" dur="500" fill="hold"/>
                                        <p:tgtEl>
                                          <p:spTgt spid="33799"/>
                                        </p:tgtEl>
                                        <p:attrNameLst>
                                          <p:attrName>ppt_w</p:attrName>
                                        </p:attrNameLst>
                                      </p:cBhvr>
                                      <p:tavLst>
                                        <p:tav tm="0">
                                          <p:val>
                                            <p:fltVal val="0"/>
                                          </p:val>
                                        </p:tav>
                                        <p:tav tm="100000">
                                          <p:val>
                                            <p:strVal val="#ppt_w"/>
                                          </p:val>
                                        </p:tav>
                                      </p:tavLst>
                                    </p:anim>
                                    <p:anim calcmode="lin" valueType="num">
                                      <p:cBhvr>
                                        <p:cTn id="30" dur="500" fill="hold"/>
                                        <p:tgtEl>
                                          <p:spTgt spid="33799"/>
                                        </p:tgtEl>
                                        <p:attrNameLst>
                                          <p:attrName>ppt_h</p:attrName>
                                        </p:attrNameLst>
                                      </p:cBhvr>
                                      <p:tavLst>
                                        <p:tav tm="0">
                                          <p:val>
                                            <p:fltVal val="0"/>
                                          </p:val>
                                        </p:tav>
                                        <p:tav tm="100000">
                                          <p:val>
                                            <p:strVal val="#ppt_h"/>
                                          </p:val>
                                        </p:tav>
                                      </p:tavLst>
                                    </p:anim>
                                    <p:animEffect transition="in" filter="fade">
                                      <p:cBhvr>
                                        <p:cTn id="31" dur="500"/>
                                        <p:tgtEl>
                                          <p:spTgt spid="33799"/>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16" presetClass="entr" presetSubtype="21" fill="hold" grpId="0" nodeType="clickEffect">
                                  <p:stCondLst>
                                    <p:cond delay="0"/>
                                  </p:stCondLst>
                                  <p:childTnLst>
                                    <p:set>
                                      <p:cBhvr>
                                        <p:cTn id="35" dur="1" fill="hold">
                                          <p:stCondLst>
                                            <p:cond delay="0"/>
                                          </p:stCondLst>
                                        </p:cTn>
                                        <p:tgtEl>
                                          <p:spTgt spid="34"/>
                                        </p:tgtEl>
                                        <p:attrNameLst>
                                          <p:attrName>style.visibility</p:attrName>
                                        </p:attrNameLst>
                                      </p:cBhvr>
                                      <p:to>
                                        <p:strVal val="visible"/>
                                      </p:to>
                                    </p:set>
                                    <p:animEffect transition="in" filter="barn(inVertical)">
                                      <p:cBhvr>
                                        <p:cTn id="36" dur="500"/>
                                        <p:tgtEl>
                                          <p:spTgt spid="34"/>
                                        </p:tgtEl>
                                      </p:cBhvr>
                                    </p:animEffect>
                                  </p:childTnLst>
                                </p:cTn>
                              </p:par>
                              <p:par>
                                <p:cTn id="37" presetID="16" presetClass="entr" presetSubtype="21" fill="hold" grpId="0" nodeType="withEffect">
                                  <p:stCondLst>
                                    <p:cond delay="0"/>
                                  </p:stCondLst>
                                  <p:childTnLst>
                                    <p:set>
                                      <p:cBhvr>
                                        <p:cTn id="38" dur="1" fill="hold">
                                          <p:stCondLst>
                                            <p:cond delay="0"/>
                                          </p:stCondLst>
                                        </p:cTn>
                                        <p:tgtEl>
                                          <p:spTgt spid="35"/>
                                        </p:tgtEl>
                                        <p:attrNameLst>
                                          <p:attrName>style.visibility</p:attrName>
                                        </p:attrNameLst>
                                      </p:cBhvr>
                                      <p:to>
                                        <p:strVal val="visible"/>
                                      </p:to>
                                    </p:set>
                                    <p:animEffect transition="in" filter="barn(inVertical)">
                                      <p:cBhvr>
                                        <p:cTn id="39" dur="500"/>
                                        <p:tgtEl>
                                          <p:spTgt spid="35"/>
                                        </p:tgtEl>
                                      </p:cBhvr>
                                    </p:animEffect>
                                  </p:childTnLst>
                                </p:cTn>
                              </p:par>
                              <p:par>
                                <p:cTn id="40" presetID="16" presetClass="entr" presetSubtype="21" fill="hold" nodeType="withEffect">
                                  <p:stCondLst>
                                    <p:cond delay="0"/>
                                  </p:stCondLst>
                                  <p:childTnLst>
                                    <p:set>
                                      <p:cBhvr>
                                        <p:cTn id="41" dur="1" fill="hold">
                                          <p:stCondLst>
                                            <p:cond delay="0"/>
                                          </p:stCondLst>
                                        </p:cTn>
                                        <p:tgtEl>
                                          <p:spTgt spid="18"/>
                                        </p:tgtEl>
                                        <p:attrNameLst>
                                          <p:attrName>style.visibility</p:attrName>
                                        </p:attrNameLst>
                                      </p:cBhvr>
                                      <p:to>
                                        <p:strVal val="visible"/>
                                      </p:to>
                                    </p:set>
                                    <p:animEffect transition="in" filter="barn(inVertical)">
                                      <p:cBhvr>
                                        <p:cTn id="42" dur="500"/>
                                        <p:tgtEl>
                                          <p:spTgt spid="18"/>
                                        </p:tgtEl>
                                      </p:cBhvr>
                                    </p:animEffect>
                                  </p:childTnLst>
                                </p:cTn>
                              </p:par>
                              <p:par>
                                <p:cTn id="43" presetID="16" presetClass="entr" presetSubtype="21" fill="hold" grpId="0" nodeType="withEffect">
                                  <p:stCondLst>
                                    <p:cond delay="0"/>
                                  </p:stCondLst>
                                  <p:childTnLst>
                                    <p:set>
                                      <p:cBhvr>
                                        <p:cTn id="44" dur="1" fill="hold">
                                          <p:stCondLst>
                                            <p:cond delay="0"/>
                                          </p:stCondLst>
                                        </p:cTn>
                                        <p:tgtEl>
                                          <p:spTgt spid="33802"/>
                                        </p:tgtEl>
                                        <p:attrNameLst>
                                          <p:attrName>style.visibility</p:attrName>
                                        </p:attrNameLst>
                                      </p:cBhvr>
                                      <p:to>
                                        <p:strVal val="visible"/>
                                      </p:to>
                                    </p:set>
                                    <p:animEffect transition="in" filter="barn(inVertical)">
                                      <p:cBhvr>
                                        <p:cTn id="45" dur="500"/>
                                        <p:tgtEl>
                                          <p:spTgt spid="338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798" grpId="0"/>
      <p:bldP spid="33799" grpId="0"/>
      <p:bldP spid="34" grpId="0" animBg="1"/>
      <p:bldP spid="35" grpId="0" animBg="1"/>
      <p:bldP spid="3380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4"/>
          <p:cNvSpPr>
            <a:spLocks noChangeArrowheads="1"/>
          </p:cNvSpPr>
          <p:nvPr/>
        </p:nvSpPr>
        <p:spPr bwMode="ltGray">
          <a:xfrm>
            <a:off x="2580218" y="-487828"/>
            <a:ext cx="184731"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sz="1000" b="1"/>
          </a:p>
          <a:p>
            <a:pPr eaLnBrk="0" hangingPunct="0"/>
            <a:endParaRPr lang="en-US"/>
          </a:p>
        </p:txBody>
      </p:sp>
      <p:sp>
        <p:nvSpPr>
          <p:cNvPr id="10243" name="Text Box 576"/>
          <p:cNvSpPr txBox="1">
            <a:spLocks noChangeArrowheads="1"/>
          </p:cNvSpPr>
          <p:nvPr/>
        </p:nvSpPr>
        <p:spPr bwMode="ltGray">
          <a:xfrm>
            <a:off x="3860800" y="304800"/>
            <a:ext cx="3759200" cy="376238"/>
          </a:xfrm>
          <a:prstGeom prst="rect">
            <a:avLst/>
          </a:prstGeom>
          <a:solidFill>
            <a:srgbClr val="FFFF99"/>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spcBef>
                <a:spcPct val="50000"/>
              </a:spcBef>
            </a:pPr>
            <a:r>
              <a:rPr lang="en-US"/>
              <a:t>1. Gia Long(1802-1819)</a:t>
            </a:r>
          </a:p>
        </p:txBody>
      </p:sp>
      <p:sp>
        <p:nvSpPr>
          <p:cNvPr id="10244" name="Text Box 577"/>
          <p:cNvSpPr txBox="1">
            <a:spLocks noChangeArrowheads="1"/>
          </p:cNvSpPr>
          <p:nvPr/>
        </p:nvSpPr>
        <p:spPr bwMode="ltGray">
          <a:xfrm>
            <a:off x="3860800" y="914400"/>
            <a:ext cx="4064000" cy="376238"/>
          </a:xfrm>
          <a:prstGeom prst="rect">
            <a:avLst/>
          </a:prstGeom>
          <a:solidFill>
            <a:srgbClr val="FFFF99"/>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spcBef>
                <a:spcPct val="50000"/>
              </a:spcBef>
            </a:pPr>
            <a:r>
              <a:rPr lang="en-US"/>
              <a:t>2. Minh Mạng (1820-1840)</a:t>
            </a:r>
          </a:p>
        </p:txBody>
      </p:sp>
      <p:sp>
        <p:nvSpPr>
          <p:cNvPr id="10245" name="Text Box 578"/>
          <p:cNvSpPr txBox="1">
            <a:spLocks noChangeArrowheads="1"/>
          </p:cNvSpPr>
          <p:nvPr/>
        </p:nvSpPr>
        <p:spPr bwMode="ltGray">
          <a:xfrm>
            <a:off x="3962400" y="1600200"/>
            <a:ext cx="3657600" cy="376238"/>
          </a:xfrm>
          <a:prstGeom prst="rect">
            <a:avLst/>
          </a:prstGeom>
          <a:solidFill>
            <a:srgbClr val="FFFF99"/>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spcBef>
                <a:spcPct val="50000"/>
              </a:spcBef>
            </a:pPr>
            <a:r>
              <a:rPr lang="en-US"/>
              <a:t>3. Thiệu Trị (1841-1847)</a:t>
            </a:r>
          </a:p>
        </p:txBody>
      </p:sp>
      <p:sp>
        <p:nvSpPr>
          <p:cNvPr id="10246" name="Text Box 579"/>
          <p:cNvSpPr txBox="1">
            <a:spLocks noChangeArrowheads="1"/>
          </p:cNvSpPr>
          <p:nvPr/>
        </p:nvSpPr>
        <p:spPr bwMode="ltGray">
          <a:xfrm>
            <a:off x="8940800" y="2540001"/>
            <a:ext cx="2235200" cy="650875"/>
          </a:xfrm>
          <a:prstGeom prst="rect">
            <a:avLst/>
          </a:prstGeom>
          <a:solidFill>
            <a:srgbClr val="FFFF99"/>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r>
              <a:rPr lang="en-US"/>
              <a:t>6. Hiệp Hoà</a:t>
            </a:r>
          </a:p>
          <a:p>
            <a:pPr algn="ctr" eaLnBrk="1" hangingPunct="1"/>
            <a:r>
              <a:rPr lang="en-US"/>
              <a:t>1883 (4 tháng)</a:t>
            </a:r>
          </a:p>
        </p:txBody>
      </p:sp>
      <p:sp>
        <p:nvSpPr>
          <p:cNvPr id="10247" name="Text Box 580"/>
          <p:cNvSpPr txBox="1">
            <a:spLocks noChangeArrowheads="1"/>
          </p:cNvSpPr>
          <p:nvPr/>
        </p:nvSpPr>
        <p:spPr bwMode="ltGray">
          <a:xfrm>
            <a:off x="0" y="2549526"/>
            <a:ext cx="2336800" cy="650875"/>
          </a:xfrm>
          <a:prstGeom prst="rect">
            <a:avLst/>
          </a:prstGeom>
          <a:solidFill>
            <a:srgbClr val="FFFF99"/>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r>
              <a:rPr lang="en-US"/>
              <a:t>4. Tự Đức</a:t>
            </a:r>
          </a:p>
          <a:p>
            <a:pPr algn="ctr" eaLnBrk="1" hangingPunct="1"/>
            <a:r>
              <a:rPr lang="en-US"/>
              <a:t> (1847-1883)</a:t>
            </a:r>
          </a:p>
        </p:txBody>
      </p:sp>
      <p:sp>
        <p:nvSpPr>
          <p:cNvPr id="10248" name="Text Box 581"/>
          <p:cNvSpPr txBox="1">
            <a:spLocks noChangeArrowheads="1"/>
          </p:cNvSpPr>
          <p:nvPr/>
        </p:nvSpPr>
        <p:spPr bwMode="ltGray">
          <a:xfrm>
            <a:off x="2641600" y="2530475"/>
            <a:ext cx="2743200" cy="376238"/>
          </a:xfrm>
          <a:prstGeom prst="rect">
            <a:avLst/>
          </a:prstGeom>
          <a:solidFill>
            <a:srgbClr val="FFFF00"/>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spcBef>
                <a:spcPct val="50000"/>
              </a:spcBef>
            </a:pPr>
            <a:r>
              <a:rPr lang="en-US"/>
              <a:t>Thoại Thái Vương</a:t>
            </a:r>
          </a:p>
        </p:txBody>
      </p:sp>
      <p:sp>
        <p:nvSpPr>
          <p:cNvPr id="10249" name="Text Box 582"/>
          <p:cNvSpPr txBox="1">
            <a:spLocks noChangeArrowheads="1"/>
          </p:cNvSpPr>
          <p:nvPr/>
        </p:nvSpPr>
        <p:spPr bwMode="ltGray">
          <a:xfrm>
            <a:off x="5791200" y="2544764"/>
            <a:ext cx="2540000" cy="376237"/>
          </a:xfrm>
          <a:prstGeom prst="rect">
            <a:avLst/>
          </a:prstGeom>
          <a:solidFill>
            <a:srgbClr val="FFFF00"/>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a:t>KiênThái Vương</a:t>
            </a:r>
          </a:p>
        </p:txBody>
      </p:sp>
      <p:sp>
        <p:nvSpPr>
          <p:cNvPr id="10250" name="Text Box 583"/>
          <p:cNvSpPr txBox="1">
            <a:spLocks noChangeArrowheads="1"/>
          </p:cNvSpPr>
          <p:nvPr/>
        </p:nvSpPr>
        <p:spPr bwMode="ltGray">
          <a:xfrm>
            <a:off x="2235200" y="3657562"/>
            <a:ext cx="2269893" cy="646331"/>
          </a:xfrm>
          <a:prstGeom prst="rect">
            <a:avLst/>
          </a:prstGeom>
          <a:solidFill>
            <a:srgbClr val="FFFF99"/>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r>
              <a:rPr lang="en-US"/>
              <a:t>5. Dục Đức 1883</a:t>
            </a:r>
          </a:p>
          <a:p>
            <a:pPr algn="ctr" eaLnBrk="1" hangingPunct="1"/>
            <a:r>
              <a:rPr lang="en-US"/>
              <a:t>(3 ngày)</a:t>
            </a:r>
          </a:p>
        </p:txBody>
      </p:sp>
      <p:sp>
        <p:nvSpPr>
          <p:cNvPr id="10251" name="Text Box 584"/>
          <p:cNvSpPr txBox="1">
            <a:spLocks noChangeArrowheads="1"/>
          </p:cNvSpPr>
          <p:nvPr/>
        </p:nvSpPr>
        <p:spPr bwMode="ltGray">
          <a:xfrm>
            <a:off x="5080000" y="3657601"/>
            <a:ext cx="2438400" cy="650875"/>
          </a:xfrm>
          <a:prstGeom prst="rect">
            <a:avLst/>
          </a:prstGeom>
          <a:solidFill>
            <a:srgbClr val="FFFF99"/>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r>
              <a:rPr lang="en-US"/>
              <a:t>9. Đồng Khánh</a:t>
            </a:r>
          </a:p>
          <a:p>
            <a:pPr algn="ctr" eaLnBrk="1" hangingPunct="1"/>
            <a:r>
              <a:rPr lang="en-US"/>
              <a:t>1885 - 1889 </a:t>
            </a:r>
          </a:p>
        </p:txBody>
      </p:sp>
      <p:sp>
        <p:nvSpPr>
          <p:cNvPr id="10252" name="Text Box 585"/>
          <p:cNvSpPr txBox="1">
            <a:spLocks noChangeArrowheads="1"/>
          </p:cNvSpPr>
          <p:nvPr/>
        </p:nvSpPr>
        <p:spPr bwMode="ltGray">
          <a:xfrm>
            <a:off x="7823200" y="3657601"/>
            <a:ext cx="2032000" cy="650875"/>
          </a:xfrm>
          <a:prstGeom prst="rect">
            <a:avLst/>
          </a:prstGeom>
          <a:solidFill>
            <a:srgbClr val="FFFF99"/>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a:t>8. Hàm Nghi</a:t>
            </a:r>
          </a:p>
          <a:p>
            <a:pPr eaLnBrk="1" hangingPunct="1"/>
            <a:r>
              <a:rPr lang="en-US"/>
              <a:t>1884 - 1885</a:t>
            </a:r>
          </a:p>
        </p:txBody>
      </p:sp>
      <p:sp>
        <p:nvSpPr>
          <p:cNvPr id="10253" name="Text Box 586"/>
          <p:cNvSpPr txBox="1">
            <a:spLocks noChangeArrowheads="1"/>
          </p:cNvSpPr>
          <p:nvPr/>
        </p:nvSpPr>
        <p:spPr bwMode="ltGray">
          <a:xfrm>
            <a:off x="10083800" y="3659188"/>
            <a:ext cx="2032000" cy="923330"/>
          </a:xfrm>
          <a:prstGeom prst="rect">
            <a:avLst/>
          </a:prstGeom>
          <a:solidFill>
            <a:srgbClr val="FFFF99"/>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r>
              <a:rPr lang="en-US"/>
              <a:t>7. Kiến Phúc</a:t>
            </a:r>
          </a:p>
          <a:p>
            <a:pPr algn="ctr" eaLnBrk="1" hangingPunct="1"/>
            <a:r>
              <a:rPr lang="en-US"/>
              <a:t>1883 - 1884 </a:t>
            </a:r>
          </a:p>
          <a:p>
            <a:pPr algn="ctr" eaLnBrk="1" hangingPunct="1"/>
            <a:r>
              <a:rPr lang="en-US"/>
              <a:t>(8 tháng)</a:t>
            </a:r>
          </a:p>
        </p:txBody>
      </p:sp>
      <p:sp>
        <p:nvSpPr>
          <p:cNvPr id="10254" name="Text Box 587"/>
          <p:cNvSpPr txBox="1">
            <a:spLocks noChangeArrowheads="1"/>
          </p:cNvSpPr>
          <p:nvPr/>
        </p:nvSpPr>
        <p:spPr bwMode="ltGray">
          <a:xfrm>
            <a:off x="2133600" y="4911726"/>
            <a:ext cx="2489200" cy="650875"/>
          </a:xfrm>
          <a:prstGeom prst="rect">
            <a:avLst/>
          </a:prstGeom>
          <a:solidFill>
            <a:srgbClr val="FFFF99"/>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r>
              <a:rPr lang="en-US"/>
              <a:t>10. Thành Thái</a:t>
            </a:r>
          </a:p>
          <a:p>
            <a:pPr algn="ctr" eaLnBrk="1" hangingPunct="1"/>
            <a:r>
              <a:rPr lang="en-US"/>
              <a:t>1889 - 1907 </a:t>
            </a:r>
          </a:p>
        </p:txBody>
      </p:sp>
      <p:sp>
        <p:nvSpPr>
          <p:cNvPr id="10255" name="Text Box 588"/>
          <p:cNvSpPr txBox="1">
            <a:spLocks noChangeArrowheads="1"/>
          </p:cNvSpPr>
          <p:nvPr/>
        </p:nvSpPr>
        <p:spPr bwMode="ltGray">
          <a:xfrm>
            <a:off x="5181600" y="4911726"/>
            <a:ext cx="2133600" cy="650875"/>
          </a:xfrm>
          <a:prstGeom prst="rect">
            <a:avLst/>
          </a:prstGeom>
          <a:solidFill>
            <a:srgbClr val="FFFF99"/>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r>
              <a:rPr lang="en-US"/>
              <a:t>12. Khải Định</a:t>
            </a:r>
          </a:p>
          <a:p>
            <a:pPr algn="ctr" eaLnBrk="1" hangingPunct="1"/>
            <a:r>
              <a:rPr lang="en-US"/>
              <a:t>1916 - 1925 </a:t>
            </a:r>
          </a:p>
        </p:txBody>
      </p:sp>
      <p:sp>
        <p:nvSpPr>
          <p:cNvPr id="10256" name="Text Box 589"/>
          <p:cNvSpPr txBox="1">
            <a:spLocks noChangeArrowheads="1"/>
          </p:cNvSpPr>
          <p:nvPr/>
        </p:nvSpPr>
        <p:spPr bwMode="ltGray">
          <a:xfrm>
            <a:off x="2489200" y="6111876"/>
            <a:ext cx="1930400" cy="650875"/>
          </a:xfrm>
          <a:prstGeom prst="rect">
            <a:avLst/>
          </a:prstGeom>
          <a:solidFill>
            <a:srgbClr val="FFFF99"/>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spcBef>
                <a:spcPct val="50000"/>
              </a:spcBef>
            </a:pPr>
            <a:r>
              <a:rPr lang="en-US"/>
              <a:t>11. Duy Tân 1907 - 1916 </a:t>
            </a:r>
          </a:p>
        </p:txBody>
      </p:sp>
      <p:sp>
        <p:nvSpPr>
          <p:cNvPr id="10257" name="Text Box 590"/>
          <p:cNvSpPr txBox="1">
            <a:spLocks noChangeArrowheads="1"/>
          </p:cNvSpPr>
          <p:nvPr/>
        </p:nvSpPr>
        <p:spPr bwMode="ltGray">
          <a:xfrm>
            <a:off x="5334000" y="6111876"/>
            <a:ext cx="1930400" cy="650875"/>
          </a:xfrm>
          <a:prstGeom prst="rect">
            <a:avLst/>
          </a:prstGeom>
          <a:solidFill>
            <a:srgbClr val="FFFF99"/>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r>
              <a:rPr lang="en-US"/>
              <a:t>13. Bảo Đại</a:t>
            </a:r>
          </a:p>
          <a:p>
            <a:pPr algn="ctr" eaLnBrk="1" hangingPunct="1"/>
            <a:r>
              <a:rPr lang="en-US"/>
              <a:t>1926 - 1945 </a:t>
            </a:r>
          </a:p>
        </p:txBody>
      </p:sp>
      <p:sp>
        <p:nvSpPr>
          <p:cNvPr id="10258" name="Text Box 591"/>
          <p:cNvSpPr txBox="1">
            <a:spLocks noChangeArrowheads="1"/>
          </p:cNvSpPr>
          <p:nvPr/>
        </p:nvSpPr>
        <p:spPr bwMode="ltGray">
          <a:xfrm>
            <a:off x="9341223" y="137319"/>
            <a:ext cx="2333812" cy="711200"/>
          </a:xfrm>
          <a:prstGeom prst="rect">
            <a:avLst/>
          </a:prstGeom>
          <a:solidFill>
            <a:schemeClr val="accent1"/>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spcBef>
                <a:spcPct val="50000"/>
              </a:spcBef>
            </a:pPr>
            <a:r>
              <a:rPr lang="en-US" sz="2000" b="1"/>
              <a:t>Các đời vua Nguyễn</a:t>
            </a:r>
          </a:p>
        </p:txBody>
      </p:sp>
      <p:sp>
        <p:nvSpPr>
          <p:cNvPr id="10259" name="Line 592"/>
          <p:cNvSpPr>
            <a:spLocks noChangeShapeType="1"/>
          </p:cNvSpPr>
          <p:nvPr/>
        </p:nvSpPr>
        <p:spPr bwMode="ltGray">
          <a:xfrm>
            <a:off x="1828800" y="2209800"/>
            <a:ext cx="78232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260" name="Line 593"/>
          <p:cNvSpPr>
            <a:spLocks noChangeShapeType="1"/>
          </p:cNvSpPr>
          <p:nvPr/>
        </p:nvSpPr>
        <p:spPr bwMode="ltGray">
          <a:xfrm>
            <a:off x="1828800" y="2209800"/>
            <a:ext cx="0" cy="304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261" name="Line 594"/>
          <p:cNvSpPr>
            <a:spLocks noChangeShapeType="1"/>
          </p:cNvSpPr>
          <p:nvPr/>
        </p:nvSpPr>
        <p:spPr bwMode="ltGray">
          <a:xfrm>
            <a:off x="9652000" y="2209800"/>
            <a:ext cx="0" cy="304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262" name="Line 595"/>
          <p:cNvSpPr>
            <a:spLocks noChangeShapeType="1"/>
          </p:cNvSpPr>
          <p:nvPr/>
        </p:nvSpPr>
        <p:spPr bwMode="ltGray">
          <a:xfrm>
            <a:off x="4064000" y="2205038"/>
            <a:ext cx="0" cy="304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263" name="Line 596"/>
          <p:cNvSpPr>
            <a:spLocks noChangeShapeType="1"/>
          </p:cNvSpPr>
          <p:nvPr/>
        </p:nvSpPr>
        <p:spPr bwMode="ltGray">
          <a:xfrm>
            <a:off x="7092951" y="2209800"/>
            <a:ext cx="0" cy="304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264" name="Line 597"/>
          <p:cNvSpPr>
            <a:spLocks noChangeShapeType="1"/>
          </p:cNvSpPr>
          <p:nvPr/>
        </p:nvSpPr>
        <p:spPr bwMode="ltGray">
          <a:xfrm>
            <a:off x="7112000" y="2938463"/>
            <a:ext cx="0" cy="381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265" name="Line 598"/>
          <p:cNvSpPr>
            <a:spLocks noChangeShapeType="1"/>
          </p:cNvSpPr>
          <p:nvPr/>
        </p:nvSpPr>
        <p:spPr bwMode="ltGray">
          <a:xfrm>
            <a:off x="6388100" y="3362325"/>
            <a:ext cx="44704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266" name="Line 599"/>
          <p:cNvSpPr>
            <a:spLocks noChangeShapeType="1"/>
          </p:cNvSpPr>
          <p:nvPr/>
        </p:nvSpPr>
        <p:spPr bwMode="ltGray">
          <a:xfrm>
            <a:off x="6400800" y="3352800"/>
            <a:ext cx="0" cy="228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267" name="Line 600"/>
          <p:cNvSpPr>
            <a:spLocks noChangeShapeType="1"/>
          </p:cNvSpPr>
          <p:nvPr/>
        </p:nvSpPr>
        <p:spPr bwMode="ltGray">
          <a:xfrm>
            <a:off x="10858500" y="3352800"/>
            <a:ext cx="0" cy="228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268" name="Line 601"/>
          <p:cNvSpPr>
            <a:spLocks noChangeShapeType="1"/>
          </p:cNvSpPr>
          <p:nvPr/>
        </p:nvSpPr>
        <p:spPr bwMode="ltGray">
          <a:xfrm>
            <a:off x="8775700" y="3367088"/>
            <a:ext cx="0" cy="228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269" name="Line 602"/>
          <p:cNvSpPr>
            <a:spLocks noChangeShapeType="1"/>
          </p:cNvSpPr>
          <p:nvPr/>
        </p:nvSpPr>
        <p:spPr bwMode="ltGray">
          <a:xfrm>
            <a:off x="3683000" y="2895600"/>
            <a:ext cx="0" cy="762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270" name="Line 603"/>
          <p:cNvSpPr>
            <a:spLocks noChangeShapeType="1"/>
          </p:cNvSpPr>
          <p:nvPr/>
        </p:nvSpPr>
        <p:spPr bwMode="ltGray">
          <a:xfrm>
            <a:off x="3670300" y="4343400"/>
            <a:ext cx="0" cy="533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271" name="Line 604"/>
          <p:cNvSpPr>
            <a:spLocks noChangeShapeType="1"/>
          </p:cNvSpPr>
          <p:nvPr/>
        </p:nvSpPr>
        <p:spPr bwMode="ltGray">
          <a:xfrm>
            <a:off x="3670300" y="5562600"/>
            <a:ext cx="0" cy="533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272" name="Line 605"/>
          <p:cNvSpPr>
            <a:spLocks noChangeShapeType="1"/>
          </p:cNvSpPr>
          <p:nvPr/>
        </p:nvSpPr>
        <p:spPr bwMode="ltGray">
          <a:xfrm>
            <a:off x="6299200" y="4343400"/>
            <a:ext cx="0" cy="533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273" name="Line 606"/>
          <p:cNvSpPr>
            <a:spLocks noChangeShapeType="1"/>
          </p:cNvSpPr>
          <p:nvPr/>
        </p:nvSpPr>
        <p:spPr bwMode="ltGray">
          <a:xfrm>
            <a:off x="6311900" y="5591175"/>
            <a:ext cx="0" cy="533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274" name="Line 607"/>
          <p:cNvSpPr>
            <a:spLocks noChangeShapeType="1"/>
          </p:cNvSpPr>
          <p:nvPr/>
        </p:nvSpPr>
        <p:spPr bwMode="ltGray">
          <a:xfrm>
            <a:off x="5588000" y="685800"/>
            <a:ext cx="0" cy="228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275" name="Line 608"/>
          <p:cNvSpPr>
            <a:spLocks noChangeShapeType="1"/>
          </p:cNvSpPr>
          <p:nvPr/>
        </p:nvSpPr>
        <p:spPr bwMode="ltGray">
          <a:xfrm>
            <a:off x="5588000" y="1309688"/>
            <a:ext cx="0" cy="228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276" name="Line 609"/>
          <p:cNvSpPr>
            <a:spLocks noChangeShapeType="1"/>
          </p:cNvSpPr>
          <p:nvPr/>
        </p:nvSpPr>
        <p:spPr bwMode="ltGray">
          <a:xfrm>
            <a:off x="5588000" y="1981200"/>
            <a:ext cx="0" cy="228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Tree>
    <p:extLst>
      <p:ext uri="{BB962C8B-B14F-4D97-AF65-F5344CB8AC3E}">
        <p14:creationId xmlns:p14="http://schemas.microsoft.com/office/powerpoint/2010/main" val="68904503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9"/>
          <p:cNvGrpSpPr>
            <a:grpSpLocks/>
          </p:cNvGrpSpPr>
          <p:nvPr/>
        </p:nvGrpSpPr>
        <p:grpSpPr bwMode="auto">
          <a:xfrm>
            <a:off x="5384801" y="2306638"/>
            <a:ext cx="5992284" cy="1655762"/>
            <a:chOff x="431" y="1797"/>
            <a:chExt cx="3790" cy="1361"/>
          </a:xfrm>
        </p:grpSpPr>
        <p:sp>
          <p:nvSpPr>
            <p:cNvPr id="19" name="Oval 10"/>
            <p:cNvSpPr>
              <a:spLocks noChangeArrowheads="1"/>
            </p:cNvSpPr>
            <p:nvPr/>
          </p:nvSpPr>
          <p:spPr bwMode="auto">
            <a:xfrm>
              <a:off x="431" y="1797"/>
              <a:ext cx="1445" cy="1361"/>
            </a:xfrm>
            <a:prstGeom prst="ellipse">
              <a:avLst/>
            </a:prstGeom>
            <a:ln>
              <a:headEnd/>
              <a:tailEnd/>
            </a:ln>
          </p:spPr>
          <p:style>
            <a:lnRef idx="3">
              <a:schemeClr val="lt1"/>
            </a:lnRef>
            <a:fillRef idx="1">
              <a:schemeClr val="dk1"/>
            </a:fillRef>
            <a:effectRef idx="1">
              <a:schemeClr val="dk1"/>
            </a:effectRef>
            <a:fontRef idx="minor">
              <a:schemeClr val="lt1"/>
            </a:fontRef>
          </p:style>
          <p:txBody>
            <a:bodyPr/>
            <a:lstStyle/>
            <a:p>
              <a:pPr algn="ctr">
                <a:defRPr/>
              </a:pPr>
              <a:r>
                <a:rPr lang="en-US" sz="1600" b="1"/>
                <a:t>KẺ THÙ CHÍNH CHỦ NGHĨA </a:t>
              </a:r>
            </a:p>
            <a:p>
              <a:pPr algn="ctr">
                <a:defRPr/>
              </a:pPr>
              <a:r>
                <a:rPr lang="en-US" sz="1600" b="1"/>
                <a:t>PHÁT XÍT</a:t>
              </a:r>
            </a:p>
          </p:txBody>
        </p:sp>
        <p:sp>
          <p:nvSpPr>
            <p:cNvPr id="20" name="Oval 11"/>
            <p:cNvSpPr>
              <a:spLocks noChangeArrowheads="1"/>
            </p:cNvSpPr>
            <p:nvPr/>
          </p:nvSpPr>
          <p:spPr bwMode="auto">
            <a:xfrm>
              <a:off x="1582" y="1797"/>
              <a:ext cx="1445" cy="1361"/>
            </a:xfrm>
            <a:prstGeom prst="ellipse">
              <a:avLst/>
            </a:prstGeom>
            <a:ln>
              <a:headEnd/>
              <a:tailEnd/>
            </a:ln>
          </p:spPr>
          <p:style>
            <a:lnRef idx="3">
              <a:schemeClr val="lt1"/>
            </a:lnRef>
            <a:fillRef idx="1">
              <a:schemeClr val="dk1"/>
            </a:fillRef>
            <a:effectRef idx="1">
              <a:schemeClr val="dk1"/>
            </a:effectRef>
            <a:fontRef idx="minor">
              <a:schemeClr val="lt1"/>
            </a:fontRef>
          </p:style>
          <p:txBody>
            <a:bodyPr/>
            <a:lstStyle/>
            <a:p>
              <a:pPr algn="ctr">
                <a:defRPr/>
              </a:pPr>
              <a:r>
                <a:rPr lang="en-US" sz="1600" b="1"/>
                <a:t>NHIỆM VỤ CHÍNH: DÂN CHỦ HOÀ BÌNH</a:t>
              </a:r>
              <a:r>
                <a:rPr lang="en-US" b="1"/>
                <a:t>.</a:t>
              </a:r>
            </a:p>
          </p:txBody>
        </p:sp>
        <p:sp>
          <p:nvSpPr>
            <p:cNvPr id="21" name="Oval 12"/>
            <p:cNvSpPr>
              <a:spLocks noChangeArrowheads="1"/>
            </p:cNvSpPr>
            <p:nvPr/>
          </p:nvSpPr>
          <p:spPr bwMode="auto">
            <a:xfrm>
              <a:off x="2776" y="1797"/>
              <a:ext cx="1445" cy="1361"/>
            </a:xfrm>
            <a:prstGeom prst="ellipse">
              <a:avLst/>
            </a:prstGeom>
            <a:ln>
              <a:headEnd/>
              <a:tailEnd/>
            </a:ln>
          </p:spPr>
          <p:style>
            <a:lnRef idx="3">
              <a:schemeClr val="lt1"/>
            </a:lnRef>
            <a:fillRef idx="1">
              <a:schemeClr val="dk1"/>
            </a:fillRef>
            <a:effectRef idx="1">
              <a:schemeClr val="dk1"/>
            </a:effectRef>
            <a:fontRef idx="minor">
              <a:schemeClr val="lt1"/>
            </a:fontRef>
          </p:style>
          <p:txBody>
            <a:bodyPr/>
            <a:lstStyle/>
            <a:p>
              <a:pPr algn="ctr">
                <a:defRPr/>
              </a:pPr>
              <a:r>
                <a:rPr lang="en-US" b="1"/>
                <a:t>THÀNH LẬP MẶT TRẬN NHÂN DÂN</a:t>
              </a:r>
            </a:p>
          </p:txBody>
        </p:sp>
      </p:grpSp>
      <p:sp>
        <p:nvSpPr>
          <p:cNvPr id="22" name="Rectangle 18"/>
          <p:cNvSpPr>
            <a:spLocks noChangeArrowheads="1"/>
          </p:cNvSpPr>
          <p:nvPr/>
        </p:nvSpPr>
        <p:spPr bwMode="auto">
          <a:xfrm>
            <a:off x="304800" y="5943600"/>
            <a:ext cx="4876800" cy="685800"/>
          </a:xfrm>
          <a:prstGeom prst="rect">
            <a:avLst/>
          </a:prstGeom>
          <a:noFill/>
          <a:ln w="9525">
            <a:noFill/>
            <a:miter lim="800000"/>
            <a:headEnd/>
            <a:tailEnd/>
          </a:ln>
          <a:effectLst/>
        </p:spPr>
        <p:txBody>
          <a:bodyPr anchor="b"/>
          <a:lstStyle/>
          <a:p>
            <a:pPr algn="ctr">
              <a:lnSpc>
                <a:spcPct val="95000"/>
              </a:lnSpc>
            </a:pPr>
            <a:r>
              <a:rPr lang="en-US" sz="1400">
                <a:cs typeface="Arial" charset="0"/>
              </a:rPr>
              <a:t>QUANG CẢNH ĐẠI HÔI VII CỦA QUỐC TẾ CỘNG SẢN VÀ G. DIMITƠRỐP</a:t>
            </a:r>
            <a:br>
              <a:rPr lang="en-US" sz="1400">
                <a:cs typeface="Arial" charset="0"/>
              </a:rPr>
            </a:br>
            <a:r>
              <a:rPr lang="en-US" sz="1400">
                <a:cs typeface="Arial" charset="0"/>
              </a:rPr>
              <a:t>TBT BAN CHẤP HÀNH QTCS</a:t>
            </a:r>
          </a:p>
        </p:txBody>
      </p:sp>
      <p:sp>
        <p:nvSpPr>
          <p:cNvPr id="37" name="Title 1"/>
          <p:cNvSpPr txBox="1">
            <a:spLocks/>
          </p:cNvSpPr>
          <p:nvPr/>
        </p:nvSpPr>
        <p:spPr bwMode="black">
          <a:xfrm>
            <a:off x="6502400" y="914400"/>
            <a:ext cx="4064000" cy="1219200"/>
          </a:xfrm>
          <a:prstGeom prst="rect">
            <a:avLst/>
          </a:prstGeom>
          <a:noFill/>
          <a:ln w="9525">
            <a:noFill/>
            <a:miter lim="800000"/>
            <a:headEnd/>
            <a:tailEnd/>
          </a:ln>
          <a:effectLst/>
        </p:spPr>
        <p:txBody>
          <a:bodyPr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fontAlgn="base">
              <a:spcBef>
                <a:spcPct val="0"/>
              </a:spcBef>
              <a:spcAft>
                <a:spcPct val="0"/>
              </a:spcAft>
              <a:defRPr>
                <a:solidFill>
                  <a:schemeClr val="tx1"/>
                </a:solidFill>
                <a:latin typeface="Arial" charset="0"/>
              </a:defRPr>
            </a:lvl6pPr>
            <a:lvl7pPr marL="2971800" indent="-228600" fontAlgn="base">
              <a:spcBef>
                <a:spcPct val="0"/>
              </a:spcBef>
              <a:spcAft>
                <a:spcPct val="0"/>
              </a:spcAft>
              <a:defRPr>
                <a:solidFill>
                  <a:schemeClr val="tx1"/>
                </a:solidFill>
                <a:latin typeface="Arial" charset="0"/>
              </a:defRPr>
            </a:lvl7pPr>
            <a:lvl8pPr marL="3429000" indent="-228600" fontAlgn="base">
              <a:spcBef>
                <a:spcPct val="0"/>
              </a:spcBef>
              <a:spcAft>
                <a:spcPct val="0"/>
              </a:spcAft>
              <a:defRPr>
                <a:solidFill>
                  <a:schemeClr val="tx1"/>
                </a:solidFill>
                <a:latin typeface="Arial" charset="0"/>
              </a:defRPr>
            </a:lvl8pPr>
            <a:lvl9pPr marL="3886200" indent="-228600" fontAlgn="base">
              <a:spcBef>
                <a:spcPct val="0"/>
              </a:spcBef>
              <a:spcAft>
                <a:spcPct val="0"/>
              </a:spcAft>
              <a:defRPr>
                <a:solidFill>
                  <a:schemeClr val="tx1"/>
                </a:solidFill>
                <a:latin typeface="Arial" charset="0"/>
              </a:defRPr>
            </a:lvl9pPr>
          </a:lstStyle>
          <a:p>
            <a:pPr algn="ctr" eaLnBrk="0" hangingPunct="0"/>
            <a:r>
              <a:rPr lang="en-US" sz="2400" b="1">
                <a:solidFill>
                  <a:srgbClr val="FF0000"/>
                </a:solidFill>
                <a:latin typeface="Times New Roman" pitchFamily="18" charset="0"/>
                <a:cs typeface="Arial" charset="0"/>
              </a:rPr>
              <a:t>Đ</a:t>
            </a:r>
            <a:r>
              <a:rPr lang="en-US" sz="2400" b="1">
                <a:solidFill>
                  <a:srgbClr val="FF0000"/>
                </a:solidFill>
                <a:latin typeface="Times New Roman" pitchFamily="18" charset="0"/>
              </a:rPr>
              <a:t>ẠI HỘI LẦN THỨ VII CỦA QUỐC TẾ CỘNG SẢN</a:t>
            </a:r>
            <a:r>
              <a:rPr lang="en-US" sz="2400">
                <a:solidFill>
                  <a:srgbClr val="FF0000"/>
                </a:solidFill>
                <a:latin typeface="Times New Roman" pitchFamily="18" charset="0"/>
              </a:rPr>
              <a:t> </a:t>
            </a:r>
            <a:r>
              <a:rPr lang="en-US" sz="2400" b="1">
                <a:solidFill>
                  <a:srgbClr val="FF0000"/>
                </a:solidFill>
                <a:latin typeface="Times New Roman" pitchFamily="18" charset="0"/>
                <a:cs typeface="Arial" charset="0"/>
              </a:rPr>
              <a:t>(7/1935)</a:t>
            </a:r>
            <a:endParaRPr lang="vi-VN" sz="2400" b="1">
              <a:solidFill>
                <a:srgbClr val="FF0000"/>
              </a:solidFill>
              <a:latin typeface="Times New Roman" pitchFamily="18" charset="0"/>
              <a:cs typeface="Arial" charset="0"/>
            </a:endParaRPr>
          </a:p>
        </p:txBody>
      </p:sp>
      <p:pic>
        <p:nvPicPr>
          <p:cNvPr id="38" name="Picture 37" descr="Le-Hong-Phong.jpg"/>
          <p:cNvPicPr>
            <a:picLocks noChangeAspect="1"/>
          </p:cNvPicPr>
          <p:nvPr/>
        </p:nvPicPr>
        <p:blipFill>
          <a:blip r:embed="rId2"/>
          <a:stretch>
            <a:fillRect/>
          </a:stretch>
        </p:blipFill>
        <p:spPr>
          <a:xfrm>
            <a:off x="6096001" y="4114800"/>
            <a:ext cx="2281767" cy="2133600"/>
          </a:xfrm>
          <a:prstGeom prst="rect">
            <a:avLst/>
          </a:prstGeom>
          <a:ln w="38100">
            <a:solidFill>
              <a:srgbClr val="C00000"/>
            </a:solidFill>
          </a:ln>
          <a:effectLst>
            <a:outerShdw blurRad="292100" dist="139700" dir="2700000" algn="tl" rotWithShape="0">
              <a:srgbClr val="333333">
                <a:alpha val="65000"/>
              </a:srgbClr>
            </a:outerShdw>
          </a:effectLst>
        </p:spPr>
      </p:pic>
      <p:pic>
        <p:nvPicPr>
          <p:cNvPr id="39" name="Picture 38" descr="34.jpg"/>
          <p:cNvPicPr>
            <a:picLocks noChangeAspect="1"/>
          </p:cNvPicPr>
          <p:nvPr/>
        </p:nvPicPr>
        <p:blipFill>
          <a:blip r:embed="rId3">
            <a:lum bright="-20000" contrast="10000"/>
          </a:blip>
          <a:srcRect t="3846" r="12500" b="19231"/>
          <a:stretch>
            <a:fillRect/>
          </a:stretch>
        </p:blipFill>
        <p:spPr>
          <a:xfrm>
            <a:off x="9042400" y="4038600"/>
            <a:ext cx="1991784" cy="2133600"/>
          </a:xfrm>
          <a:prstGeom prst="rect">
            <a:avLst/>
          </a:prstGeom>
          <a:ln w="38100">
            <a:solidFill>
              <a:srgbClr val="C00000"/>
            </a:solidFill>
          </a:ln>
          <a:effectLst>
            <a:outerShdw blurRad="292100" dist="139700" dir="2700000" algn="tl" rotWithShape="0">
              <a:srgbClr val="333333">
                <a:alpha val="65000"/>
              </a:srgbClr>
            </a:outerShdw>
          </a:effectLst>
        </p:spPr>
      </p:pic>
      <p:sp>
        <p:nvSpPr>
          <p:cNvPr id="166922" name="Rectangle 28"/>
          <p:cNvSpPr>
            <a:spLocks noChangeArrowheads="1"/>
          </p:cNvSpPr>
          <p:nvPr/>
        </p:nvSpPr>
        <p:spPr bwMode="auto">
          <a:xfrm>
            <a:off x="6096001" y="6543675"/>
            <a:ext cx="2504017"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p>
            <a:pPr algn="ctr">
              <a:lnSpc>
                <a:spcPct val="95000"/>
              </a:lnSpc>
            </a:pPr>
            <a:r>
              <a:rPr lang="en-US" b="1">
                <a:cs typeface="Times New Roman" pitchFamily="18" charset="0"/>
              </a:rPr>
              <a:t>Lê Hồng Phong</a:t>
            </a:r>
          </a:p>
        </p:txBody>
      </p:sp>
      <p:sp>
        <p:nvSpPr>
          <p:cNvPr id="166923" name="Rectangle 28"/>
          <p:cNvSpPr>
            <a:spLocks noChangeArrowheads="1"/>
          </p:cNvSpPr>
          <p:nvPr/>
        </p:nvSpPr>
        <p:spPr bwMode="auto">
          <a:xfrm>
            <a:off x="8432800" y="6424613"/>
            <a:ext cx="34544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p>
            <a:pPr algn="ctr">
              <a:lnSpc>
                <a:spcPct val="95000"/>
              </a:lnSpc>
            </a:pPr>
            <a:r>
              <a:rPr lang="en-US" b="1">
                <a:cs typeface="Times New Roman" pitchFamily="18" charset="0"/>
              </a:rPr>
              <a:t>Nguyễn Thị Minh Khai</a:t>
            </a:r>
          </a:p>
        </p:txBody>
      </p:sp>
      <p:pic>
        <p:nvPicPr>
          <p:cNvPr id="14" name="Picture 13" descr="Quốc tế cộng sản VII-1935.jpg"/>
          <p:cNvPicPr>
            <a:picLocks noChangeAspect="1"/>
          </p:cNvPicPr>
          <p:nvPr/>
        </p:nvPicPr>
        <p:blipFill>
          <a:blip r:embed="rId4"/>
          <a:stretch>
            <a:fillRect/>
          </a:stretch>
        </p:blipFill>
        <p:spPr>
          <a:xfrm>
            <a:off x="304801" y="3176588"/>
            <a:ext cx="4900084" cy="2538412"/>
          </a:xfrm>
          <a:prstGeom prst="rect">
            <a:avLst/>
          </a:prstGeom>
          <a:ln w="57150">
            <a:solidFill>
              <a:srgbClr val="C00000"/>
            </a:solidFill>
          </a:ln>
          <a:effectLst>
            <a:outerShdw blurRad="292100" dist="139700" dir="2700000" algn="tl" rotWithShape="0">
              <a:srgbClr val="333333">
                <a:alpha val="65000"/>
              </a:srgbClr>
            </a:outerShdw>
          </a:effectLst>
        </p:spPr>
      </p:pic>
      <p:pic>
        <p:nvPicPr>
          <p:cNvPr id="33797" name="Picture 20" descr="IMG_0568"/>
          <p:cNvPicPr>
            <a:picLocks noChangeAspect="1" noChangeArrowheads="1"/>
          </p:cNvPicPr>
          <p:nvPr/>
        </p:nvPicPr>
        <p:blipFill>
          <a:blip r:embed="rId5"/>
          <a:srcRect l="4562" t="3490" r="4317" b="13544"/>
          <a:stretch>
            <a:fillRect/>
          </a:stretch>
        </p:blipFill>
        <p:spPr bwMode="auto">
          <a:xfrm>
            <a:off x="2032000" y="990601"/>
            <a:ext cx="3454979" cy="2841477"/>
          </a:xfrm>
          <a:prstGeom prst="ellipse">
            <a:avLst/>
          </a:prstGeom>
          <a:ln>
            <a:noFill/>
          </a:ln>
          <a:effectLst>
            <a:softEdge rad="112500"/>
          </a:effectLst>
        </p:spPr>
      </p:pic>
    </p:spTree>
    <p:extLst>
      <p:ext uri="{BB962C8B-B14F-4D97-AF65-F5344CB8AC3E}">
        <p14:creationId xmlns:p14="http://schemas.microsoft.com/office/powerpoint/2010/main" val="1841860006"/>
      </p:ext>
    </p:extLst>
  </p:cSld>
  <p:clrMapOvr>
    <a:masterClrMapping/>
  </p:clrMapOvr>
  <p:transition>
    <p:strips dir="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740" name="Text Box 4"/>
          <p:cNvSpPr txBox="1">
            <a:spLocks noChangeArrowheads="1"/>
          </p:cNvSpPr>
          <p:nvPr/>
        </p:nvSpPr>
        <p:spPr bwMode="ltGray">
          <a:xfrm>
            <a:off x="2345764" y="502022"/>
            <a:ext cx="5283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 typeface="Wingdings" pitchFamily="2" charset="2"/>
              <a:buChar char="v"/>
            </a:pPr>
            <a:r>
              <a:rPr lang="en-US" sz="2400" b="1"/>
              <a:t> Tình hình trong nước</a:t>
            </a:r>
          </a:p>
        </p:txBody>
      </p:sp>
      <p:sp>
        <p:nvSpPr>
          <p:cNvPr id="244742" name="Text Box 6"/>
          <p:cNvSpPr txBox="1">
            <a:spLocks noChangeArrowheads="1"/>
          </p:cNvSpPr>
          <p:nvPr/>
        </p:nvSpPr>
        <p:spPr bwMode="ltGray">
          <a:xfrm>
            <a:off x="1320800" y="2133600"/>
            <a:ext cx="9956800"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spcBef>
                <a:spcPct val="50000"/>
              </a:spcBef>
              <a:buFont typeface="Wingdings" pitchFamily="2" charset="2"/>
              <a:buChar char="Ø"/>
            </a:pPr>
            <a:r>
              <a:rPr lang="en-US" sz="2400"/>
              <a:t> Kinh tế: Đ</a:t>
            </a:r>
            <a:r>
              <a:rPr lang="vi-VN" sz="2400"/>
              <a:t>ược</a:t>
            </a:r>
            <a:r>
              <a:rPr lang="en-US" sz="2400"/>
              <a:t> phục hồi (tuy nhiên vẫn còn nghèo nàn và lạc hậu</a:t>
            </a:r>
          </a:p>
          <a:p>
            <a:pPr algn="just">
              <a:spcBef>
                <a:spcPct val="50000"/>
              </a:spcBef>
              <a:buFont typeface="Wingdings" pitchFamily="2" charset="2"/>
              <a:buChar char="Ø"/>
            </a:pPr>
            <a:r>
              <a:rPr lang="en-US" sz="2400"/>
              <a:t> Xã hội: Đời sống nhân dân vẫn gặp nhiều khó kh</a:t>
            </a:r>
            <a:r>
              <a:rPr lang="vi-VN" sz="2400"/>
              <a:t>ă</a:t>
            </a:r>
            <a:r>
              <a:rPr lang="en-US" sz="2400"/>
              <a:t>n =&gt; có nguyện vọng tự do,c</a:t>
            </a:r>
            <a:r>
              <a:rPr lang="vi-VN" sz="2400"/>
              <a:t>ơ</a:t>
            </a:r>
            <a:r>
              <a:rPr lang="en-US" sz="2400"/>
              <a:t>m áo, hòa bình</a:t>
            </a:r>
          </a:p>
          <a:p>
            <a:pPr algn="just">
              <a:spcBef>
                <a:spcPct val="50000"/>
              </a:spcBef>
              <a:buFont typeface="Wingdings" pitchFamily="2" charset="2"/>
              <a:buChar char="Ø"/>
            </a:pPr>
            <a:r>
              <a:rPr lang="en-US" sz="2400"/>
              <a:t> Chính trị: Hệ thống tổ chức của Đảng và các cơ sở cách mạng của quần chúng đã được khôi phục.</a:t>
            </a:r>
          </a:p>
        </p:txBody>
      </p:sp>
    </p:spTree>
    <p:extLst>
      <p:ext uri="{BB962C8B-B14F-4D97-AF65-F5344CB8AC3E}">
        <p14:creationId xmlns:p14="http://schemas.microsoft.com/office/powerpoint/2010/main" val="161856988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p:cNvSpPr>
          <p:nvPr/>
        </p:nvSpPr>
        <p:spPr bwMode="auto">
          <a:xfrm>
            <a:off x="2179918" y="291354"/>
            <a:ext cx="7609541"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609600" indent="-609600"/>
            <a:r>
              <a:rPr lang="en-US" sz="3200" b="1"/>
              <a:t>Chủ trương và nhận thức mới của Đảng</a:t>
            </a:r>
            <a:endParaRPr lang="vi-VN" sz="3200" b="1"/>
          </a:p>
        </p:txBody>
      </p:sp>
      <p:sp>
        <p:nvSpPr>
          <p:cNvPr id="217093" name="Text Box 5"/>
          <p:cNvSpPr txBox="1">
            <a:spLocks noChangeArrowheads="1"/>
          </p:cNvSpPr>
          <p:nvPr/>
        </p:nvSpPr>
        <p:spPr bwMode="ltGray">
          <a:xfrm>
            <a:off x="522194" y="2121545"/>
            <a:ext cx="11480800" cy="46166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spcBef>
                <a:spcPct val="50000"/>
              </a:spcBef>
            </a:pPr>
            <a:r>
              <a:rPr lang="en-US" sz="2800" dirty="0"/>
              <a:t>- </a:t>
            </a:r>
            <a:r>
              <a:rPr lang="en-US" sz="2800" i="1" dirty="0" err="1"/>
              <a:t>Về</a:t>
            </a:r>
            <a:r>
              <a:rPr lang="en-US" sz="2800" i="1" dirty="0"/>
              <a:t> </a:t>
            </a:r>
            <a:r>
              <a:rPr lang="en-US" sz="2800" i="1" dirty="0" err="1"/>
              <a:t>kẻ</a:t>
            </a:r>
            <a:r>
              <a:rPr lang="en-US" sz="2800" i="1" dirty="0"/>
              <a:t> </a:t>
            </a:r>
            <a:r>
              <a:rPr lang="en-US" sz="2800" i="1" dirty="0" err="1"/>
              <a:t>thù</a:t>
            </a:r>
            <a:r>
              <a:rPr lang="en-US" sz="2800" i="1" dirty="0"/>
              <a:t> </a:t>
            </a:r>
            <a:r>
              <a:rPr lang="en-US" sz="2800" i="1" dirty="0" err="1"/>
              <a:t>của</a:t>
            </a:r>
            <a:r>
              <a:rPr lang="en-US" sz="2800" i="1" dirty="0"/>
              <a:t> </a:t>
            </a:r>
            <a:r>
              <a:rPr lang="en-US" sz="2800" i="1" dirty="0" err="1"/>
              <a:t>cách</a:t>
            </a:r>
            <a:r>
              <a:rPr lang="en-US" sz="2800" i="1" dirty="0"/>
              <a:t> </a:t>
            </a:r>
            <a:r>
              <a:rPr lang="en-US" sz="2800" i="1" dirty="0" err="1"/>
              <a:t>mạng</a:t>
            </a:r>
            <a:r>
              <a:rPr lang="en-US" sz="2800" dirty="0"/>
              <a:t>: </a:t>
            </a:r>
            <a:r>
              <a:rPr lang="en-US" sz="2800" dirty="0" err="1"/>
              <a:t>Bọn</a:t>
            </a:r>
            <a:r>
              <a:rPr lang="en-US" sz="2800" dirty="0"/>
              <a:t> </a:t>
            </a:r>
            <a:r>
              <a:rPr lang="en-US" sz="2800" dirty="0" err="1"/>
              <a:t>phản</a:t>
            </a:r>
            <a:r>
              <a:rPr lang="en-US" sz="2800" dirty="0"/>
              <a:t> </a:t>
            </a:r>
            <a:r>
              <a:rPr lang="en-US" sz="2800" dirty="0" err="1"/>
              <a:t>động</a:t>
            </a:r>
            <a:r>
              <a:rPr lang="en-US" sz="2800" dirty="0"/>
              <a:t> </a:t>
            </a:r>
            <a:r>
              <a:rPr lang="en-US" sz="2800" dirty="0" err="1"/>
              <a:t>thuộc</a:t>
            </a:r>
            <a:r>
              <a:rPr lang="en-US" sz="2800" dirty="0"/>
              <a:t> </a:t>
            </a:r>
            <a:r>
              <a:rPr lang="en-US" sz="2800" dirty="0" err="1"/>
              <a:t>địa</a:t>
            </a:r>
            <a:r>
              <a:rPr lang="en-US" sz="2800" dirty="0"/>
              <a:t> </a:t>
            </a:r>
            <a:r>
              <a:rPr lang="en-US" sz="2800" dirty="0" err="1"/>
              <a:t>và</a:t>
            </a:r>
            <a:r>
              <a:rPr lang="en-US" sz="2800" dirty="0"/>
              <a:t> </a:t>
            </a:r>
            <a:r>
              <a:rPr lang="en-US" sz="2800" dirty="0" err="1"/>
              <a:t>bè</a:t>
            </a:r>
            <a:r>
              <a:rPr lang="en-US" sz="2800" dirty="0"/>
              <a:t> </a:t>
            </a:r>
            <a:r>
              <a:rPr lang="en-US" sz="2800" dirty="0" err="1"/>
              <a:t>lũ</a:t>
            </a:r>
            <a:r>
              <a:rPr lang="en-US" sz="2800" dirty="0"/>
              <a:t> </a:t>
            </a:r>
            <a:r>
              <a:rPr lang="en-US" sz="2800" dirty="0" err="1"/>
              <a:t>tay</a:t>
            </a:r>
            <a:r>
              <a:rPr lang="en-US" sz="2800" dirty="0"/>
              <a:t> </a:t>
            </a:r>
            <a:r>
              <a:rPr lang="en-US" sz="2800" dirty="0" err="1"/>
              <a:t>sai</a:t>
            </a:r>
            <a:r>
              <a:rPr lang="en-US" sz="2800" dirty="0"/>
              <a:t> </a:t>
            </a:r>
            <a:r>
              <a:rPr lang="en-US" sz="2800" dirty="0" err="1"/>
              <a:t>của</a:t>
            </a:r>
            <a:r>
              <a:rPr lang="en-US" sz="2800" dirty="0"/>
              <a:t> </a:t>
            </a:r>
            <a:r>
              <a:rPr lang="en-US" sz="2800" dirty="0" err="1"/>
              <a:t>chúng</a:t>
            </a:r>
            <a:r>
              <a:rPr lang="en-US" sz="2800" dirty="0"/>
              <a:t>.</a:t>
            </a:r>
          </a:p>
          <a:p>
            <a:pPr algn="just">
              <a:spcBef>
                <a:spcPct val="50000"/>
              </a:spcBef>
              <a:buFontTx/>
              <a:buChar char="-"/>
            </a:pPr>
            <a:r>
              <a:rPr lang="en-US" sz="2800" dirty="0"/>
              <a:t> </a:t>
            </a:r>
            <a:r>
              <a:rPr lang="en-US" sz="2800" i="1" dirty="0" err="1"/>
              <a:t>Về</a:t>
            </a:r>
            <a:r>
              <a:rPr lang="en-US" sz="2800" i="1" dirty="0"/>
              <a:t> </a:t>
            </a:r>
            <a:r>
              <a:rPr lang="en-US" sz="2800" i="1" dirty="0" err="1"/>
              <a:t>nhiệm</a:t>
            </a:r>
            <a:r>
              <a:rPr lang="en-US" sz="2800" i="1" dirty="0"/>
              <a:t> </a:t>
            </a:r>
            <a:r>
              <a:rPr lang="en-US" sz="2800" i="1" dirty="0" err="1"/>
              <a:t>vụ</a:t>
            </a:r>
            <a:r>
              <a:rPr lang="en-US" sz="2800" i="1" dirty="0"/>
              <a:t> </a:t>
            </a:r>
            <a:r>
              <a:rPr lang="en-US" sz="2800" i="1" dirty="0" err="1"/>
              <a:t>trước</a:t>
            </a:r>
            <a:r>
              <a:rPr lang="en-US" sz="2800" i="1" dirty="0"/>
              <a:t> </a:t>
            </a:r>
            <a:r>
              <a:rPr lang="en-US" sz="2800" i="1" dirty="0" err="1"/>
              <a:t>mắt</a:t>
            </a:r>
            <a:r>
              <a:rPr lang="en-US" sz="2800" i="1" dirty="0"/>
              <a:t> </a:t>
            </a:r>
            <a:r>
              <a:rPr lang="en-US" sz="2800" i="1" dirty="0" err="1"/>
              <a:t>của</a:t>
            </a:r>
            <a:r>
              <a:rPr lang="en-US" sz="2800" i="1" dirty="0"/>
              <a:t> CM</a:t>
            </a:r>
            <a:r>
              <a:rPr lang="en-US" sz="2800" dirty="0"/>
              <a:t>: </a:t>
            </a:r>
            <a:r>
              <a:rPr lang="en-US" sz="2800" dirty="0" err="1"/>
              <a:t>Chống</a:t>
            </a:r>
            <a:r>
              <a:rPr lang="en-US" sz="2800" dirty="0"/>
              <a:t> </a:t>
            </a:r>
            <a:r>
              <a:rPr lang="en-US" sz="2800" dirty="0" err="1"/>
              <a:t>phát</a:t>
            </a:r>
            <a:r>
              <a:rPr lang="en-US" sz="2800" dirty="0"/>
              <a:t> </a:t>
            </a:r>
            <a:r>
              <a:rPr lang="en-US" sz="2800" dirty="0" err="1"/>
              <a:t>xít</a:t>
            </a:r>
            <a:r>
              <a:rPr lang="en-US" sz="2800" dirty="0"/>
              <a:t>, </a:t>
            </a:r>
            <a:r>
              <a:rPr lang="en-US" sz="2800" dirty="0" err="1"/>
              <a:t>chống</a:t>
            </a:r>
            <a:r>
              <a:rPr lang="en-US" sz="2800" dirty="0"/>
              <a:t> </a:t>
            </a:r>
            <a:r>
              <a:rPr lang="en-US" sz="2800" dirty="0" err="1"/>
              <a:t>chiến</a:t>
            </a:r>
            <a:r>
              <a:rPr lang="en-US" sz="2800" dirty="0"/>
              <a:t> </a:t>
            </a:r>
            <a:r>
              <a:rPr lang="en-US" sz="2800" dirty="0" err="1"/>
              <a:t>tranh</a:t>
            </a:r>
            <a:r>
              <a:rPr lang="en-US" sz="2800" dirty="0"/>
              <a:t> </a:t>
            </a:r>
            <a:r>
              <a:rPr lang="en-US" sz="2800" dirty="0" err="1"/>
              <a:t>đế</a:t>
            </a:r>
            <a:r>
              <a:rPr lang="en-US" sz="2800" dirty="0"/>
              <a:t> </a:t>
            </a:r>
            <a:r>
              <a:rPr lang="en-US" sz="2800" dirty="0" err="1"/>
              <a:t>quốc</a:t>
            </a:r>
            <a:r>
              <a:rPr lang="en-US" sz="2800" dirty="0"/>
              <a:t>, </a:t>
            </a:r>
            <a:r>
              <a:rPr lang="en-US" sz="2800" dirty="0" err="1"/>
              <a:t>chống</a:t>
            </a:r>
            <a:r>
              <a:rPr lang="en-US" sz="2800" dirty="0"/>
              <a:t> </a:t>
            </a:r>
            <a:r>
              <a:rPr lang="en-US" sz="2800" dirty="0" err="1"/>
              <a:t>bọn</a:t>
            </a:r>
            <a:r>
              <a:rPr lang="en-US" sz="2800" dirty="0"/>
              <a:t> </a:t>
            </a:r>
            <a:r>
              <a:rPr lang="en-US" sz="2800" dirty="0" err="1"/>
              <a:t>phản</a:t>
            </a:r>
            <a:r>
              <a:rPr lang="en-US" sz="2800" dirty="0"/>
              <a:t> </a:t>
            </a:r>
            <a:r>
              <a:rPr lang="en-US" sz="2800" dirty="0" err="1"/>
              <a:t>động</a:t>
            </a:r>
            <a:r>
              <a:rPr lang="en-US" sz="2800" dirty="0"/>
              <a:t> </a:t>
            </a:r>
            <a:r>
              <a:rPr lang="en-US" sz="2800" dirty="0" err="1"/>
              <a:t>thuộc</a:t>
            </a:r>
            <a:r>
              <a:rPr lang="en-US" sz="2800" dirty="0"/>
              <a:t> </a:t>
            </a:r>
            <a:r>
              <a:rPr lang="en-US" sz="2800" dirty="0" err="1"/>
              <a:t>địa</a:t>
            </a:r>
            <a:r>
              <a:rPr lang="en-US" sz="2800" dirty="0"/>
              <a:t> </a:t>
            </a:r>
            <a:r>
              <a:rPr lang="en-US" sz="2800" dirty="0" err="1"/>
              <a:t>và</a:t>
            </a:r>
            <a:r>
              <a:rPr lang="en-US" sz="2800" dirty="0"/>
              <a:t> </a:t>
            </a:r>
            <a:r>
              <a:rPr lang="en-US" sz="2800" dirty="0" err="1"/>
              <a:t>tay</a:t>
            </a:r>
            <a:r>
              <a:rPr lang="en-US" sz="2800" dirty="0"/>
              <a:t> </a:t>
            </a:r>
            <a:r>
              <a:rPr lang="en-US" sz="2800" dirty="0" err="1"/>
              <a:t>sai</a:t>
            </a:r>
            <a:r>
              <a:rPr lang="en-US" sz="2800" dirty="0"/>
              <a:t>, </a:t>
            </a:r>
            <a:r>
              <a:rPr lang="en-US" sz="2800" dirty="0" err="1"/>
              <a:t>đòi</a:t>
            </a:r>
            <a:r>
              <a:rPr lang="en-US" sz="2800" dirty="0"/>
              <a:t> </a:t>
            </a:r>
            <a:r>
              <a:rPr lang="en-US" sz="2800" dirty="0" err="1"/>
              <a:t>tự</a:t>
            </a:r>
            <a:r>
              <a:rPr lang="en-US" sz="2800" dirty="0"/>
              <a:t> do, </a:t>
            </a:r>
            <a:r>
              <a:rPr lang="en-US" sz="2800" dirty="0" err="1"/>
              <a:t>dân</a:t>
            </a:r>
            <a:r>
              <a:rPr lang="en-US" sz="2800" dirty="0"/>
              <a:t> </a:t>
            </a:r>
            <a:r>
              <a:rPr lang="en-US" sz="2800" dirty="0" err="1"/>
              <a:t>chủ</a:t>
            </a:r>
            <a:r>
              <a:rPr lang="en-US" sz="2800" dirty="0"/>
              <a:t>, </a:t>
            </a:r>
            <a:r>
              <a:rPr lang="en-US" sz="2800" dirty="0" err="1"/>
              <a:t>cơm</a:t>
            </a:r>
            <a:r>
              <a:rPr lang="en-US" sz="2800" dirty="0"/>
              <a:t> </a:t>
            </a:r>
            <a:r>
              <a:rPr lang="en-US" sz="2800" dirty="0" err="1"/>
              <a:t>áo</a:t>
            </a:r>
            <a:r>
              <a:rPr lang="en-US" sz="2800" dirty="0"/>
              <a:t>, </a:t>
            </a:r>
            <a:r>
              <a:rPr lang="en-US" sz="2800" dirty="0" err="1"/>
              <a:t>hòa</a:t>
            </a:r>
            <a:r>
              <a:rPr lang="en-US" sz="2800" dirty="0"/>
              <a:t> </a:t>
            </a:r>
            <a:r>
              <a:rPr lang="en-US" sz="2800" dirty="0" err="1"/>
              <a:t>bình</a:t>
            </a:r>
            <a:r>
              <a:rPr lang="en-US" sz="2800" dirty="0"/>
              <a:t>.</a:t>
            </a:r>
          </a:p>
          <a:p>
            <a:pPr algn="just">
              <a:spcBef>
                <a:spcPct val="50000"/>
              </a:spcBef>
              <a:buFontTx/>
              <a:buChar char="-"/>
            </a:pPr>
            <a:r>
              <a:rPr lang="en-US" sz="2800" dirty="0"/>
              <a:t> </a:t>
            </a:r>
            <a:r>
              <a:rPr lang="en-US" sz="2800" dirty="0" err="1"/>
              <a:t>Về</a:t>
            </a:r>
            <a:r>
              <a:rPr lang="en-US" sz="2800" dirty="0"/>
              <a:t> </a:t>
            </a:r>
            <a:r>
              <a:rPr lang="en-US" sz="2800" dirty="0" err="1"/>
              <a:t>Lực</a:t>
            </a:r>
            <a:r>
              <a:rPr lang="en-US" sz="2800" dirty="0"/>
              <a:t> l</a:t>
            </a:r>
            <a:r>
              <a:rPr lang="vi-VN" sz="2800" dirty="0"/>
              <a:t>ượng</a:t>
            </a:r>
            <a:r>
              <a:rPr lang="en-US" sz="2800" dirty="0"/>
              <a:t>: </a:t>
            </a:r>
            <a:r>
              <a:rPr lang="en-US" sz="2800" dirty="0" err="1"/>
              <a:t>Thành</a:t>
            </a:r>
            <a:r>
              <a:rPr lang="en-US" sz="2800" dirty="0"/>
              <a:t> </a:t>
            </a:r>
            <a:r>
              <a:rPr lang="en-US" sz="2800" dirty="0" err="1"/>
              <a:t>lập</a:t>
            </a:r>
            <a:r>
              <a:rPr lang="en-US" sz="2800" dirty="0"/>
              <a:t> </a:t>
            </a:r>
            <a:r>
              <a:rPr lang="en-US" sz="2800" dirty="0" err="1"/>
              <a:t>mặt</a:t>
            </a:r>
            <a:r>
              <a:rPr lang="en-US" sz="2800" dirty="0"/>
              <a:t> </a:t>
            </a:r>
            <a:r>
              <a:rPr lang="en-US" sz="2800" dirty="0" err="1"/>
              <a:t>trận</a:t>
            </a:r>
            <a:r>
              <a:rPr lang="en-US" sz="2800" dirty="0"/>
              <a:t> </a:t>
            </a:r>
            <a:r>
              <a:rPr lang="en-US" sz="2800" dirty="0" err="1"/>
              <a:t>thống</a:t>
            </a:r>
            <a:r>
              <a:rPr lang="en-US" sz="2800" dirty="0"/>
              <a:t> </a:t>
            </a:r>
            <a:r>
              <a:rPr lang="en-US" sz="2800" dirty="0" err="1"/>
              <a:t>nhất</a:t>
            </a:r>
            <a:r>
              <a:rPr lang="en-US" sz="2800" dirty="0"/>
              <a:t> </a:t>
            </a:r>
            <a:r>
              <a:rPr lang="en-US" sz="2800" dirty="0" err="1"/>
              <a:t>nhân</a:t>
            </a:r>
            <a:r>
              <a:rPr lang="en-US" sz="2800" dirty="0"/>
              <a:t> </a:t>
            </a:r>
            <a:r>
              <a:rPr lang="en-US" sz="2800" dirty="0" err="1"/>
              <a:t>dân</a:t>
            </a:r>
            <a:r>
              <a:rPr lang="en-US" sz="2800" dirty="0"/>
              <a:t> </a:t>
            </a:r>
            <a:r>
              <a:rPr lang="en-US" sz="2800" dirty="0" err="1"/>
              <a:t>phản</a:t>
            </a:r>
            <a:r>
              <a:rPr lang="en-US" sz="2800" dirty="0"/>
              <a:t> </a:t>
            </a:r>
            <a:r>
              <a:rPr lang="vi-VN" sz="2800" dirty="0"/>
              <a:t>đế</a:t>
            </a:r>
            <a:r>
              <a:rPr lang="en-US" sz="2800" dirty="0"/>
              <a:t> </a:t>
            </a:r>
            <a:r>
              <a:rPr lang="en-US" sz="2800" dirty="0" err="1"/>
              <a:t>Đông</a:t>
            </a:r>
            <a:r>
              <a:rPr lang="en-US" sz="2800" dirty="0"/>
              <a:t> D</a:t>
            </a:r>
            <a:r>
              <a:rPr lang="vi-VN" sz="2800" dirty="0"/>
              <a:t>ươ</a:t>
            </a:r>
            <a:r>
              <a:rPr lang="en-US" sz="2800" dirty="0"/>
              <a:t>ng</a:t>
            </a:r>
          </a:p>
          <a:p>
            <a:pPr algn="just">
              <a:spcBef>
                <a:spcPct val="50000"/>
              </a:spcBef>
              <a:buFontTx/>
              <a:buChar char="-"/>
            </a:pPr>
            <a:r>
              <a:rPr lang="en-US" sz="2800" dirty="0"/>
              <a:t> </a:t>
            </a:r>
            <a:r>
              <a:rPr lang="en-US" sz="2800" i="1" dirty="0" err="1"/>
              <a:t>Về</a:t>
            </a:r>
            <a:r>
              <a:rPr lang="en-US" sz="2800" i="1" dirty="0"/>
              <a:t> </a:t>
            </a:r>
            <a:r>
              <a:rPr lang="en-US" sz="2800" i="1" dirty="0" err="1"/>
              <a:t>đoàn</a:t>
            </a:r>
            <a:r>
              <a:rPr lang="en-US" sz="2800" i="1" dirty="0"/>
              <a:t> </a:t>
            </a:r>
            <a:r>
              <a:rPr lang="en-US" sz="2800" i="1" dirty="0" err="1"/>
              <a:t>kết</a:t>
            </a:r>
            <a:r>
              <a:rPr lang="en-US" sz="2800" i="1" dirty="0"/>
              <a:t> </a:t>
            </a:r>
            <a:r>
              <a:rPr lang="en-US" sz="2800" i="1" dirty="0" err="1"/>
              <a:t>quốc</a:t>
            </a:r>
            <a:r>
              <a:rPr lang="en-US" sz="2800" i="1" dirty="0"/>
              <a:t> </a:t>
            </a:r>
            <a:r>
              <a:rPr lang="en-US" sz="2800" i="1" dirty="0" err="1"/>
              <a:t>tế</a:t>
            </a:r>
            <a:r>
              <a:rPr lang="en-US" sz="2800" dirty="0"/>
              <a:t>: </a:t>
            </a:r>
            <a:r>
              <a:rPr lang="en-US" sz="2800" dirty="0" err="1"/>
              <a:t>Đoàn</a:t>
            </a:r>
            <a:r>
              <a:rPr lang="en-US" sz="2800" dirty="0"/>
              <a:t> </a:t>
            </a:r>
            <a:r>
              <a:rPr lang="en-US" sz="2800" dirty="0" err="1"/>
              <a:t>kết</a:t>
            </a:r>
            <a:r>
              <a:rPr lang="en-US" sz="2800" dirty="0"/>
              <a:t> </a:t>
            </a:r>
            <a:r>
              <a:rPr lang="en-US" sz="2800" dirty="0" err="1"/>
              <a:t>chặt</a:t>
            </a:r>
            <a:r>
              <a:rPr lang="en-US" sz="2800" dirty="0"/>
              <a:t> </a:t>
            </a:r>
            <a:r>
              <a:rPr lang="en-US" sz="2800" dirty="0" err="1"/>
              <a:t>chẽ</a:t>
            </a:r>
            <a:r>
              <a:rPr lang="en-US" sz="2800" dirty="0"/>
              <a:t> </a:t>
            </a:r>
            <a:r>
              <a:rPr lang="en-US" sz="2800" dirty="0" err="1"/>
              <a:t>với</a:t>
            </a:r>
            <a:r>
              <a:rPr lang="en-US" sz="2800" dirty="0"/>
              <a:t> </a:t>
            </a:r>
            <a:r>
              <a:rPr lang="en-US" sz="2800" dirty="0" err="1"/>
              <a:t>giai</a:t>
            </a:r>
            <a:r>
              <a:rPr lang="en-US" sz="2800" dirty="0"/>
              <a:t> </a:t>
            </a:r>
            <a:r>
              <a:rPr lang="en-US" sz="2800" dirty="0" err="1"/>
              <a:t>cấp</a:t>
            </a:r>
            <a:r>
              <a:rPr lang="en-US" sz="2800" dirty="0"/>
              <a:t> </a:t>
            </a:r>
            <a:r>
              <a:rPr lang="en-US" sz="2800" dirty="0" err="1"/>
              <a:t>công</a:t>
            </a:r>
            <a:r>
              <a:rPr lang="en-US" sz="2800" dirty="0"/>
              <a:t> </a:t>
            </a:r>
            <a:r>
              <a:rPr lang="en-US" sz="2800" dirty="0" err="1"/>
              <a:t>nhân</a:t>
            </a:r>
            <a:r>
              <a:rPr lang="en-US" sz="2800" dirty="0"/>
              <a:t> </a:t>
            </a:r>
            <a:r>
              <a:rPr lang="en-US" sz="2800" dirty="0" err="1"/>
              <a:t>và</a:t>
            </a:r>
            <a:r>
              <a:rPr lang="en-US" sz="2800" dirty="0"/>
              <a:t> </a:t>
            </a:r>
            <a:r>
              <a:rPr lang="en-US" sz="2800" dirty="0" err="1"/>
              <a:t>Đảng</a:t>
            </a:r>
            <a:r>
              <a:rPr lang="en-US" sz="2800" dirty="0"/>
              <a:t> </a:t>
            </a:r>
            <a:r>
              <a:rPr lang="en-US" sz="2800" dirty="0" err="1"/>
              <a:t>cộng</a:t>
            </a:r>
            <a:r>
              <a:rPr lang="en-US" sz="2800" dirty="0"/>
              <a:t> </a:t>
            </a:r>
            <a:r>
              <a:rPr lang="en-US" sz="2800" dirty="0" err="1"/>
              <a:t>sản</a:t>
            </a:r>
            <a:r>
              <a:rPr lang="en-US" sz="2800" dirty="0"/>
              <a:t> </a:t>
            </a:r>
            <a:r>
              <a:rPr lang="en-US" sz="2800" dirty="0" err="1"/>
              <a:t>Pháp</a:t>
            </a:r>
            <a:r>
              <a:rPr lang="en-US" sz="2800" dirty="0"/>
              <a:t>.</a:t>
            </a:r>
          </a:p>
        </p:txBody>
      </p:sp>
      <p:sp>
        <p:nvSpPr>
          <p:cNvPr id="217096" name="Text Box 8"/>
          <p:cNvSpPr txBox="1">
            <a:spLocks noChangeArrowheads="1"/>
          </p:cNvSpPr>
          <p:nvPr/>
        </p:nvSpPr>
        <p:spPr bwMode="auto">
          <a:xfrm>
            <a:off x="1163917" y="995083"/>
            <a:ext cx="10464800" cy="1126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20000"/>
              </a:lnSpc>
              <a:spcBef>
                <a:spcPct val="50000"/>
              </a:spcBef>
            </a:pPr>
            <a:r>
              <a:rPr lang="en-US" sz="2800" dirty="0"/>
              <a:t>7/1936 </a:t>
            </a:r>
            <a:r>
              <a:rPr lang="en-US" sz="2800" dirty="0" err="1"/>
              <a:t>Hội</a:t>
            </a:r>
            <a:r>
              <a:rPr lang="en-US" sz="2800" dirty="0"/>
              <a:t> </a:t>
            </a:r>
            <a:r>
              <a:rPr lang="en-US" sz="2800" dirty="0" err="1"/>
              <a:t>nghị</a:t>
            </a:r>
            <a:r>
              <a:rPr lang="en-US" sz="2800" dirty="0"/>
              <a:t> Ban </a:t>
            </a:r>
            <a:r>
              <a:rPr lang="en-US" sz="2800" dirty="0" err="1"/>
              <a:t>Chấp</a:t>
            </a:r>
            <a:r>
              <a:rPr lang="en-US" sz="2800" dirty="0"/>
              <a:t> </a:t>
            </a:r>
            <a:r>
              <a:rPr lang="en-US" sz="2800" dirty="0" err="1"/>
              <a:t>hành</a:t>
            </a:r>
            <a:r>
              <a:rPr lang="en-US" sz="2800" dirty="0"/>
              <a:t> </a:t>
            </a:r>
            <a:r>
              <a:rPr lang="en-US" sz="2800" dirty="0" err="1"/>
              <a:t>Trung</a:t>
            </a:r>
            <a:r>
              <a:rPr lang="en-US" sz="2800" dirty="0"/>
              <a:t> </a:t>
            </a:r>
            <a:r>
              <a:rPr lang="en-US" sz="2800" dirty="0" err="1"/>
              <a:t>ương</a:t>
            </a:r>
            <a:r>
              <a:rPr lang="en-US" sz="2800" dirty="0"/>
              <a:t> </a:t>
            </a:r>
            <a:r>
              <a:rPr lang="en-US" sz="2800" dirty="0" err="1"/>
              <a:t>Đảng</a:t>
            </a:r>
            <a:r>
              <a:rPr lang="en-US" sz="2800" dirty="0"/>
              <a:t> </a:t>
            </a:r>
            <a:r>
              <a:rPr lang="en-US" sz="2800" dirty="0" err="1"/>
              <a:t>Cộng</a:t>
            </a:r>
            <a:r>
              <a:rPr lang="en-US" sz="2800" dirty="0"/>
              <a:t> </a:t>
            </a:r>
            <a:r>
              <a:rPr lang="en-US" sz="2800" dirty="0" err="1"/>
              <a:t>sản</a:t>
            </a:r>
            <a:r>
              <a:rPr lang="en-US" sz="2800" dirty="0"/>
              <a:t> </a:t>
            </a:r>
            <a:r>
              <a:rPr lang="en-US" sz="2800" dirty="0" err="1"/>
              <a:t>Đông</a:t>
            </a:r>
            <a:r>
              <a:rPr lang="en-US" sz="2800" dirty="0"/>
              <a:t> </a:t>
            </a:r>
            <a:r>
              <a:rPr lang="en-US" sz="2800" dirty="0" err="1"/>
              <a:t>Dương</a:t>
            </a:r>
            <a:r>
              <a:rPr lang="en-US" sz="2800" dirty="0"/>
              <a:t> </a:t>
            </a:r>
            <a:r>
              <a:rPr lang="en-US" sz="2800" dirty="0" err="1"/>
              <a:t>diễn</a:t>
            </a:r>
            <a:r>
              <a:rPr lang="en-US" sz="2800" dirty="0"/>
              <a:t> ra </a:t>
            </a:r>
            <a:r>
              <a:rPr lang="en-US" sz="2800" dirty="0" err="1"/>
              <a:t>tại</a:t>
            </a:r>
            <a:r>
              <a:rPr lang="en-US" sz="2800" dirty="0"/>
              <a:t> </a:t>
            </a:r>
            <a:r>
              <a:rPr lang="en-US" sz="2800" dirty="0" err="1"/>
              <a:t>Thượng</a:t>
            </a:r>
            <a:r>
              <a:rPr lang="en-US" sz="2800" dirty="0"/>
              <a:t> </a:t>
            </a:r>
            <a:r>
              <a:rPr lang="en-US" sz="2800" dirty="0" err="1"/>
              <a:t>Hải</a:t>
            </a:r>
            <a:r>
              <a:rPr lang="en-US" sz="2800" dirty="0"/>
              <a:t> – </a:t>
            </a:r>
            <a:r>
              <a:rPr lang="en-US" sz="2800" dirty="0" err="1"/>
              <a:t>Trung</a:t>
            </a:r>
            <a:r>
              <a:rPr lang="en-US" sz="2800" dirty="0"/>
              <a:t> </a:t>
            </a:r>
            <a:r>
              <a:rPr lang="en-US" sz="2800" dirty="0" err="1"/>
              <a:t>Quốc</a:t>
            </a:r>
            <a:r>
              <a:rPr lang="en-US" sz="2800" dirty="0"/>
              <a:t> do Lê </a:t>
            </a:r>
            <a:r>
              <a:rPr lang="en-US" sz="2800" dirty="0" err="1"/>
              <a:t>Hồng</a:t>
            </a:r>
            <a:r>
              <a:rPr lang="en-US" sz="2800" dirty="0"/>
              <a:t> </a:t>
            </a:r>
            <a:r>
              <a:rPr lang="en-US" sz="2800" dirty="0" err="1"/>
              <a:t>Phong</a:t>
            </a:r>
            <a:r>
              <a:rPr lang="en-US" sz="2800" dirty="0"/>
              <a:t> </a:t>
            </a:r>
            <a:r>
              <a:rPr lang="en-US" sz="2800" dirty="0" err="1"/>
              <a:t>chủ</a:t>
            </a:r>
            <a:r>
              <a:rPr lang="en-US" sz="2800" dirty="0"/>
              <a:t> </a:t>
            </a:r>
            <a:r>
              <a:rPr lang="en-US" sz="2800" dirty="0" err="1"/>
              <a:t>trì</a:t>
            </a:r>
            <a:r>
              <a:rPr lang="en-US" sz="2800" dirty="0"/>
              <a:t>. </a:t>
            </a:r>
          </a:p>
        </p:txBody>
      </p:sp>
    </p:spTree>
    <p:extLst>
      <p:ext uri="{BB962C8B-B14F-4D97-AF65-F5344CB8AC3E}">
        <p14:creationId xmlns:p14="http://schemas.microsoft.com/office/powerpoint/2010/main" val="490320143"/>
      </p:ext>
    </p:extLst>
  </p:cSld>
  <p:clrMapOvr>
    <a:masterClrMapping/>
  </p:clrMapOvr>
  <p:transition>
    <p:strips dir="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217093">
                                            <p:txEl>
                                              <p:pRg st="0" end="0"/>
                                            </p:txEl>
                                          </p:spTgt>
                                        </p:tgtEl>
                                        <p:attrNameLst>
                                          <p:attrName>style.visibility</p:attrName>
                                        </p:attrNameLst>
                                      </p:cBhvr>
                                      <p:to>
                                        <p:strVal val="visible"/>
                                      </p:to>
                                    </p:set>
                                    <p:animEffect transition="in" filter="box(in)">
                                      <p:cBhvr>
                                        <p:cTn id="7" dur="500"/>
                                        <p:tgtEl>
                                          <p:spTgt spid="21709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nodeType="clickEffect">
                                  <p:stCondLst>
                                    <p:cond delay="0"/>
                                  </p:stCondLst>
                                  <p:childTnLst>
                                    <p:set>
                                      <p:cBhvr>
                                        <p:cTn id="11" dur="1" fill="hold">
                                          <p:stCondLst>
                                            <p:cond delay="0"/>
                                          </p:stCondLst>
                                        </p:cTn>
                                        <p:tgtEl>
                                          <p:spTgt spid="217093">
                                            <p:txEl>
                                              <p:pRg st="1" end="1"/>
                                            </p:txEl>
                                          </p:spTgt>
                                        </p:tgtEl>
                                        <p:attrNameLst>
                                          <p:attrName>style.visibility</p:attrName>
                                        </p:attrNameLst>
                                      </p:cBhvr>
                                      <p:to>
                                        <p:strVal val="visible"/>
                                      </p:to>
                                    </p:set>
                                    <p:animEffect transition="in" filter="box(in)">
                                      <p:cBhvr>
                                        <p:cTn id="12" dur="500"/>
                                        <p:tgtEl>
                                          <p:spTgt spid="21709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217093">
                                            <p:txEl>
                                              <p:pRg st="2" end="2"/>
                                            </p:txEl>
                                          </p:spTgt>
                                        </p:tgtEl>
                                        <p:attrNameLst>
                                          <p:attrName>style.visibility</p:attrName>
                                        </p:attrNameLst>
                                      </p:cBhvr>
                                      <p:to>
                                        <p:strVal val="visible"/>
                                      </p:to>
                                    </p:set>
                                    <p:animEffect transition="in" filter="box(in)">
                                      <p:cBhvr>
                                        <p:cTn id="17" dur="500"/>
                                        <p:tgtEl>
                                          <p:spTgt spid="217093">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4" presetClass="entr" presetSubtype="16" fill="hold" nodeType="clickEffect">
                                  <p:stCondLst>
                                    <p:cond delay="0"/>
                                  </p:stCondLst>
                                  <p:childTnLst>
                                    <p:set>
                                      <p:cBhvr>
                                        <p:cTn id="21" dur="1" fill="hold">
                                          <p:stCondLst>
                                            <p:cond delay="0"/>
                                          </p:stCondLst>
                                        </p:cTn>
                                        <p:tgtEl>
                                          <p:spTgt spid="217093">
                                            <p:txEl>
                                              <p:pRg st="3" end="3"/>
                                            </p:txEl>
                                          </p:spTgt>
                                        </p:tgtEl>
                                        <p:attrNameLst>
                                          <p:attrName>style.visibility</p:attrName>
                                        </p:attrNameLst>
                                      </p:cBhvr>
                                      <p:to>
                                        <p:strVal val="visible"/>
                                      </p:to>
                                    </p:set>
                                    <p:animEffect transition="in" filter="box(in)">
                                      <p:cBhvr>
                                        <p:cTn id="22" dur="500"/>
                                        <p:tgtEl>
                                          <p:spTgt spid="21709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4" name="Text Box 4"/>
          <p:cNvSpPr txBox="1">
            <a:spLocks noChangeArrowheads="1"/>
          </p:cNvSpPr>
          <p:nvPr/>
        </p:nvSpPr>
        <p:spPr bwMode="ltGray">
          <a:xfrm>
            <a:off x="920376" y="1259542"/>
            <a:ext cx="10464800" cy="37548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spcBef>
                <a:spcPct val="50000"/>
              </a:spcBef>
            </a:pPr>
            <a:r>
              <a:rPr lang="en-US" sz="2800"/>
              <a:t>- </a:t>
            </a:r>
            <a:r>
              <a:rPr lang="en-US" sz="2800" i="1"/>
              <a:t>Về hình thức tổ chức và biện pháp đấu tranh</a:t>
            </a:r>
            <a:r>
              <a:rPr lang="en-US" sz="2800"/>
              <a:t>: đấu tranh công khai, hợp pháp và bán công khai, bán hợp pháp …</a:t>
            </a:r>
          </a:p>
          <a:p>
            <a:pPr algn="just">
              <a:spcBef>
                <a:spcPct val="50000"/>
              </a:spcBef>
            </a:pPr>
            <a:r>
              <a:rPr lang="en-US" sz="2800"/>
              <a:t>- </a:t>
            </a:r>
            <a:r>
              <a:rPr lang="en-US" sz="2800" i="1"/>
              <a:t>Về quan hệ giữa hai nhiệm vụ dân tộc và dân chủ</a:t>
            </a:r>
            <a:r>
              <a:rPr lang="en-US" sz="2800"/>
              <a:t>: thể hiện trong văn kiện Chung quanh vấn đề chiến sách mới (10/1936): “Cuộc giải phóng dân tộc không nhất định phải kết chặt với cuộc cách mạng điền địa. Nghĩa là không thể nói rằng: muồn đánh đổ Đế quốc cần phải phát triển cách mạng điền địa, muốn giải quyết vấn đề điền địa cần phải đánh đổ đế quốc. Lý thuyết ấy có phần không xác đáng”</a:t>
            </a:r>
          </a:p>
        </p:txBody>
      </p:sp>
    </p:spTree>
    <p:extLst>
      <p:ext uri="{BB962C8B-B14F-4D97-AF65-F5344CB8AC3E}">
        <p14:creationId xmlns:p14="http://schemas.microsoft.com/office/powerpoint/2010/main" val="179355480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21" name="Picture 16" descr="DSC00935.JPG"/>
          <p:cNvPicPr>
            <a:picLocks noChangeAspect="1"/>
          </p:cNvPicPr>
          <p:nvPr/>
        </p:nvPicPr>
        <p:blipFill>
          <a:blip r:embed="rId2"/>
          <a:srcRect/>
          <a:stretch>
            <a:fillRect/>
          </a:stretch>
        </p:blipFill>
        <p:spPr bwMode="auto">
          <a:xfrm>
            <a:off x="1117600" y="2743200"/>
            <a:ext cx="5486400" cy="3087688"/>
          </a:xfrm>
          <a:prstGeom prst="rect">
            <a:avLst/>
          </a:prstGeom>
          <a:ln>
            <a:noFill/>
          </a:ln>
          <a:effectLst>
            <a:outerShdw blurRad="292100" dist="139700" dir="2700000" algn="tl" rotWithShape="0">
              <a:srgbClr val="333333">
                <a:alpha val="65000"/>
              </a:srgbClr>
            </a:outerShdw>
          </a:effectLst>
        </p:spPr>
      </p:pic>
      <p:pic>
        <p:nvPicPr>
          <p:cNvPr id="34825" name="Picture 24" descr="BAO LAO DONG.jpg"/>
          <p:cNvPicPr>
            <a:picLocks noChangeAspect="1"/>
          </p:cNvPicPr>
          <p:nvPr/>
        </p:nvPicPr>
        <p:blipFill>
          <a:blip r:embed="rId3"/>
          <a:srcRect/>
          <a:stretch>
            <a:fillRect/>
          </a:stretch>
        </p:blipFill>
        <p:spPr bwMode="auto">
          <a:xfrm>
            <a:off x="6604000" y="1447800"/>
            <a:ext cx="5080000" cy="3379788"/>
          </a:xfrm>
          <a:prstGeom prst="rect">
            <a:avLst/>
          </a:prstGeom>
          <a:ln>
            <a:noFill/>
          </a:ln>
          <a:effectLst>
            <a:outerShdw blurRad="292100" dist="139700" dir="2700000" algn="tl" rotWithShape="0">
              <a:srgbClr val="333333">
                <a:alpha val="65000"/>
              </a:srgbClr>
            </a:outerShdw>
          </a:effectLst>
        </p:spPr>
      </p:pic>
      <p:sp>
        <p:nvSpPr>
          <p:cNvPr id="16" name="Title 1"/>
          <p:cNvSpPr txBox="1">
            <a:spLocks/>
          </p:cNvSpPr>
          <p:nvPr/>
        </p:nvSpPr>
        <p:spPr bwMode="black">
          <a:xfrm>
            <a:off x="914400" y="1600200"/>
            <a:ext cx="5486400" cy="762000"/>
          </a:xfrm>
          <a:prstGeom prst="rect">
            <a:avLst/>
          </a:prstGeom>
          <a:noFill/>
          <a:ln w="9525">
            <a:noFill/>
            <a:miter lim="800000"/>
            <a:headEnd/>
            <a:tailEnd/>
          </a:ln>
          <a:effectLst/>
        </p:spPr>
        <p:txBody>
          <a:bodyPr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fontAlgn="base">
              <a:spcBef>
                <a:spcPct val="0"/>
              </a:spcBef>
              <a:spcAft>
                <a:spcPct val="0"/>
              </a:spcAft>
              <a:defRPr>
                <a:solidFill>
                  <a:schemeClr val="tx1"/>
                </a:solidFill>
                <a:latin typeface="Arial" charset="0"/>
              </a:defRPr>
            </a:lvl6pPr>
            <a:lvl7pPr marL="2971800" indent="-228600" fontAlgn="base">
              <a:spcBef>
                <a:spcPct val="0"/>
              </a:spcBef>
              <a:spcAft>
                <a:spcPct val="0"/>
              </a:spcAft>
              <a:defRPr>
                <a:solidFill>
                  <a:schemeClr val="tx1"/>
                </a:solidFill>
                <a:latin typeface="Arial" charset="0"/>
              </a:defRPr>
            </a:lvl7pPr>
            <a:lvl8pPr marL="3429000" indent="-228600" fontAlgn="base">
              <a:spcBef>
                <a:spcPct val="0"/>
              </a:spcBef>
              <a:spcAft>
                <a:spcPct val="0"/>
              </a:spcAft>
              <a:defRPr>
                <a:solidFill>
                  <a:schemeClr val="tx1"/>
                </a:solidFill>
                <a:latin typeface="Arial" charset="0"/>
              </a:defRPr>
            </a:lvl8pPr>
            <a:lvl9pPr marL="3886200" indent="-228600" fontAlgn="base">
              <a:spcBef>
                <a:spcPct val="0"/>
              </a:spcBef>
              <a:spcAft>
                <a:spcPct val="0"/>
              </a:spcAft>
              <a:defRPr>
                <a:solidFill>
                  <a:schemeClr val="tx1"/>
                </a:solidFill>
                <a:latin typeface="Arial" charset="0"/>
              </a:defRPr>
            </a:lvl9pPr>
          </a:lstStyle>
          <a:p>
            <a:pPr algn="ctr" eaLnBrk="0" hangingPunct="0"/>
            <a:r>
              <a:rPr lang="en-US" sz="2000" b="1">
                <a:solidFill>
                  <a:srgbClr val="C00000"/>
                </a:solidFill>
                <a:latin typeface="Times New Roman" pitchFamily="18" charset="0"/>
                <a:cs typeface="Arial" charset="0"/>
              </a:rPr>
              <a:t>Một số tờ báo trong thời kỳ đấu tranh dân chủ 1936 - 1939</a:t>
            </a:r>
            <a:endParaRPr lang="vi-VN" sz="2000" b="1">
              <a:solidFill>
                <a:srgbClr val="C00000"/>
              </a:solidFill>
              <a:latin typeface="Times New Roman" pitchFamily="18" charset="0"/>
              <a:cs typeface="Arial" charset="0"/>
            </a:endParaRPr>
          </a:p>
        </p:txBody>
      </p:sp>
    </p:spTree>
    <p:extLst>
      <p:ext uri="{BB962C8B-B14F-4D97-AF65-F5344CB8AC3E}">
        <p14:creationId xmlns:p14="http://schemas.microsoft.com/office/powerpoint/2010/main" val="2139492451"/>
      </p:ext>
    </p:extLst>
  </p:cSld>
  <p:clrMapOvr>
    <a:masterClrMapping/>
  </p:clrMapOvr>
  <p:transition>
    <p:strips dir="rd"/>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9" name="Picture 13" descr="BAO DAN CHUNG.jpg"/>
          <p:cNvPicPr>
            <a:picLocks noChangeAspect="1"/>
          </p:cNvPicPr>
          <p:nvPr/>
        </p:nvPicPr>
        <p:blipFill>
          <a:blip r:embed="rId2"/>
          <a:srcRect/>
          <a:stretch>
            <a:fillRect/>
          </a:stretch>
        </p:blipFill>
        <p:spPr bwMode="auto">
          <a:xfrm rot="1034680">
            <a:off x="7213600" y="1676400"/>
            <a:ext cx="2855384" cy="3124200"/>
          </a:xfrm>
          <a:prstGeom prst="rect">
            <a:avLst/>
          </a:prstGeom>
          <a:ln>
            <a:noFill/>
          </a:ln>
          <a:effectLst>
            <a:outerShdw blurRad="292100" dist="139700" dir="2700000" algn="tl" rotWithShape="0">
              <a:srgbClr val="333333">
                <a:alpha val="65000"/>
              </a:srgbClr>
            </a:outerShdw>
          </a:effectLst>
        </p:spPr>
      </p:pic>
      <p:pic>
        <p:nvPicPr>
          <p:cNvPr id="34822" name="Picture 17" descr="DSC00913.JPG"/>
          <p:cNvPicPr>
            <a:picLocks noChangeAspect="1"/>
          </p:cNvPicPr>
          <p:nvPr/>
        </p:nvPicPr>
        <p:blipFill>
          <a:blip r:embed="rId3"/>
          <a:srcRect/>
          <a:stretch>
            <a:fillRect/>
          </a:stretch>
        </p:blipFill>
        <p:spPr bwMode="auto">
          <a:xfrm>
            <a:off x="1016000" y="3124201"/>
            <a:ext cx="5791200" cy="3262313"/>
          </a:xfrm>
          <a:prstGeom prst="rect">
            <a:avLst/>
          </a:prstGeom>
          <a:ln>
            <a:noFill/>
          </a:ln>
          <a:effectLst>
            <a:outerShdw blurRad="292100" dist="139700" dir="2700000" algn="tl" rotWithShape="0">
              <a:srgbClr val="333333">
                <a:alpha val="65000"/>
              </a:srgbClr>
            </a:outerShdw>
          </a:effectLst>
        </p:spPr>
      </p:pic>
      <p:pic>
        <p:nvPicPr>
          <p:cNvPr id="34827" name="Picture 26" descr="Bao danchung.jpg"/>
          <p:cNvPicPr>
            <a:picLocks noChangeAspect="1"/>
          </p:cNvPicPr>
          <p:nvPr/>
        </p:nvPicPr>
        <p:blipFill>
          <a:blip r:embed="rId4"/>
          <a:srcRect/>
          <a:stretch>
            <a:fillRect/>
          </a:stretch>
        </p:blipFill>
        <p:spPr bwMode="auto">
          <a:xfrm>
            <a:off x="9042401" y="4038600"/>
            <a:ext cx="2673351" cy="2667000"/>
          </a:xfrm>
          <a:prstGeom prst="rect">
            <a:avLst/>
          </a:prstGeom>
          <a:ln>
            <a:noFill/>
          </a:ln>
          <a:effectLst>
            <a:outerShdw blurRad="292100" dist="139700" dir="2700000" algn="tl" rotWithShape="0">
              <a:srgbClr val="333333">
                <a:alpha val="65000"/>
              </a:srgbClr>
            </a:outerShdw>
          </a:effectLst>
        </p:spPr>
      </p:pic>
      <p:sp>
        <p:nvSpPr>
          <p:cNvPr id="13" name="Title 1"/>
          <p:cNvSpPr txBox="1">
            <a:spLocks/>
          </p:cNvSpPr>
          <p:nvPr/>
        </p:nvSpPr>
        <p:spPr bwMode="black">
          <a:xfrm>
            <a:off x="304800" y="685800"/>
            <a:ext cx="7721600" cy="1828800"/>
          </a:xfrm>
          <a:prstGeom prst="rect">
            <a:avLst/>
          </a:prstGeom>
          <a:noFill/>
          <a:ln w="9525">
            <a:noFill/>
            <a:miter lim="800000"/>
            <a:headEnd/>
            <a:tailEnd/>
          </a:ln>
          <a:effectLst/>
        </p:spPr>
        <p:txBody>
          <a:bodyPr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fontAlgn="base">
              <a:spcBef>
                <a:spcPct val="0"/>
              </a:spcBef>
              <a:spcAft>
                <a:spcPct val="0"/>
              </a:spcAft>
              <a:defRPr>
                <a:solidFill>
                  <a:schemeClr val="tx1"/>
                </a:solidFill>
                <a:latin typeface="Arial" charset="0"/>
              </a:defRPr>
            </a:lvl6pPr>
            <a:lvl7pPr marL="2971800" indent="-228600" fontAlgn="base">
              <a:spcBef>
                <a:spcPct val="0"/>
              </a:spcBef>
              <a:spcAft>
                <a:spcPct val="0"/>
              </a:spcAft>
              <a:defRPr>
                <a:solidFill>
                  <a:schemeClr val="tx1"/>
                </a:solidFill>
                <a:latin typeface="Arial" charset="0"/>
              </a:defRPr>
            </a:lvl7pPr>
            <a:lvl8pPr marL="3429000" indent="-228600" fontAlgn="base">
              <a:spcBef>
                <a:spcPct val="0"/>
              </a:spcBef>
              <a:spcAft>
                <a:spcPct val="0"/>
              </a:spcAft>
              <a:defRPr>
                <a:solidFill>
                  <a:schemeClr val="tx1"/>
                </a:solidFill>
                <a:latin typeface="Arial" charset="0"/>
              </a:defRPr>
            </a:lvl8pPr>
            <a:lvl9pPr marL="3886200" indent="-228600" fontAlgn="base">
              <a:spcBef>
                <a:spcPct val="0"/>
              </a:spcBef>
              <a:spcAft>
                <a:spcPct val="0"/>
              </a:spcAft>
              <a:defRPr>
                <a:solidFill>
                  <a:schemeClr val="tx1"/>
                </a:solidFill>
                <a:latin typeface="Arial" charset="0"/>
              </a:defRPr>
            </a:lvl9pPr>
          </a:lstStyle>
          <a:p>
            <a:pPr algn="just" eaLnBrk="0" hangingPunct="0"/>
            <a:r>
              <a:rPr lang="en-US" sz="2400" b="1">
                <a:latin typeface="Times New Roman" pitchFamily="18" charset="0"/>
                <a:cs typeface="Arial" charset="0"/>
              </a:rPr>
              <a:t>Báo dân chúng – cơ quan ngôn luận của Đảng Cộng sản Đông Dương, lần đầu tiên phát hành công khai tại Sài Gòn, mỗi ngày từ 5.000 đến 15.000 bản</a:t>
            </a:r>
            <a:endParaRPr lang="vi-VN" sz="2400" b="1">
              <a:latin typeface="Times New Roman" pitchFamily="18" charset="0"/>
              <a:cs typeface="Arial" charset="0"/>
            </a:endParaRPr>
          </a:p>
        </p:txBody>
      </p:sp>
    </p:spTree>
    <p:extLst>
      <p:ext uri="{BB962C8B-B14F-4D97-AF65-F5344CB8AC3E}">
        <p14:creationId xmlns:p14="http://schemas.microsoft.com/office/powerpoint/2010/main" val="2790047260"/>
      </p:ext>
    </p:extLst>
  </p:cSld>
  <p:clrMapOvr>
    <a:masterClrMapping/>
  </p:clrMapOvr>
  <p:transition>
    <p:strips dir="rd"/>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23" name="Picture 22" descr="bao tin tuc-CQNL của MTDC Hnoi.jpg"/>
          <p:cNvPicPr>
            <a:picLocks noChangeAspect="1"/>
          </p:cNvPicPr>
          <p:nvPr/>
        </p:nvPicPr>
        <p:blipFill>
          <a:blip r:embed="rId2"/>
          <a:srcRect/>
          <a:stretch>
            <a:fillRect/>
          </a:stretch>
        </p:blipFill>
        <p:spPr bwMode="auto">
          <a:xfrm>
            <a:off x="1219200" y="2286001"/>
            <a:ext cx="4470400" cy="4221733"/>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34828" name="Picture 29" descr="4.jpg"/>
          <p:cNvPicPr>
            <a:picLocks noChangeAspect="1"/>
          </p:cNvPicPr>
          <p:nvPr/>
        </p:nvPicPr>
        <p:blipFill>
          <a:blip r:embed="rId3"/>
          <a:srcRect/>
          <a:stretch>
            <a:fillRect/>
          </a:stretch>
        </p:blipFill>
        <p:spPr bwMode="auto">
          <a:xfrm>
            <a:off x="5080001" y="1143000"/>
            <a:ext cx="5382684" cy="3003550"/>
          </a:xfrm>
          <a:prstGeom prst="rect">
            <a:avLst/>
          </a:prstGeom>
          <a:ln>
            <a:noFill/>
          </a:ln>
          <a:effectLst>
            <a:softEdge rad="112500"/>
          </a:effectLst>
        </p:spPr>
      </p:pic>
      <p:sp>
        <p:nvSpPr>
          <p:cNvPr id="12" name="Title 1"/>
          <p:cNvSpPr txBox="1">
            <a:spLocks/>
          </p:cNvSpPr>
          <p:nvPr/>
        </p:nvSpPr>
        <p:spPr bwMode="black">
          <a:xfrm>
            <a:off x="5791200" y="4495800"/>
            <a:ext cx="5588000" cy="12192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fontAlgn="base">
              <a:spcBef>
                <a:spcPct val="0"/>
              </a:spcBef>
              <a:spcAft>
                <a:spcPct val="0"/>
              </a:spcAft>
              <a:defRPr>
                <a:solidFill>
                  <a:schemeClr val="tx1"/>
                </a:solidFill>
                <a:latin typeface="Arial" charset="0"/>
              </a:defRPr>
            </a:lvl6pPr>
            <a:lvl7pPr marL="2971800" indent="-228600" fontAlgn="base">
              <a:spcBef>
                <a:spcPct val="0"/>
              </a:spcBef>
              <a:spcAft>
                <a:spcPct val="0"/>
              </a:spcAft>
              <a:defRPr>
                <a:solidFill>
                  <a:schemeClr val="tx1"/>
                </a:solidFill>
                <a:latin typeface="Arial" charset="0"/>
              </a:defRPr>
            </a:lvl7pPr>
            <a:lvl8pPr marL="3429000" indent="-228600" fontAlgn="base">
              <a:spcBef>
                <a:spcPct val="0"/>
              </a:spcBef>
              <a:spcAft>
                <a:spcPct val="0"/>
              </a:spcAft>
              <a:defRPr>
                <a:solidFill>
                  <a:schemeClr val="tx1"/>
                </a:solidFill>
                <a:latin typeface="Arial" charset="0"/>
              </a:defRPr>
            </a:lvl8pPr>
            <a:lvl9pPr marL="3886200" indent="-228600" fontAlgn="base">
              <a:spcBef>
                <a:spcPct val="0"/>
              </a:spcBef>
              <a:spcAft>
                <a:spcPct val="0"/>
              </a:spcAft>
              <a:defRPr>
                <a:solidFill>
                  <a:schemeClr val="tx1"/>
                </a:solidFill>
                <a:latin typeface="Arial" charset="0"/>
              </a:defRPr>
            </a:lvl9pPr>
          </a:lstStyle>
          <a:p>
            <a:pPr algn="ctr" eaLnBrk="0" hangingPunct="0"/>
            <a:r>
              <a:rPr lang="en-US" sz="2400" b="1">
                <a:latin typeface="Times New Roman" pitchFamily="18" charset="0"/>
                <a:cs typeface="Arial" charset="0"/>
              </a:rPr>
              <a:t>Tr</a:t>
            </a:r>
            <a:r>
              <a:rPr lang="en-US" sz="2400" b="1">
                <a:latin typeface="Times New Roman" pitchFamily="18" charset="0"/>
              </a:rPr>
              <a:t>ụ sở báo tin t</a:t>
            </a:r>
            <a:r>
              <a:rPr lang="en-US" b="1">
                <a:latin typeface="Times New Roman" pitchFamily="18" charset="0"/>
              </a:rPr>
              <a:t>ức</a:t>
            </a:r>
            <a:r>
              <a:rPr lang="en-US" sz="2400" b="1">
                <a:latin typeface="Times New Roman" pitchFamily="18" charset="0"/>
              </a:rPr>
              <a:t> – cơ quan ngôn luận của Mặt trận dân chủ Đông Dương</a:t>
            </a:r>
            <a:endParaRPr lang="vi-VN" sz="2400" b="1">
              <a:latin typeface="Times New Roman" pitchFamily="18" charset="0"/>
            </a:endParaRPr>
          </a:p>
        </p:txBody>
      </p:sp>
    </p:spTree>
    <p:extLst>
      <p:ext uri="{BB962C8B-B14F-4D97-AF65-F5344CB8AC3E}">
        <p14:creationId xmlns:p14="http://schemas.microsoft.com/office/powerpoint/2010/main" val="1074461938"/>
      </p:ext>
    </p:extLst>
  </p:cSld>
  <p:clrMapOvr>
    <a:masterClrMapping/>
  </p:clrMapOvr>
  <p:transition>
    <p:strips dir="rd"/>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25.jpg"/>
          <p:cNvPicPr>
            <a:picLocks noChangeAspect="1"/>
          </p:cNvPicPr>
          <p:nvPr/>
        </p:nvPicPr>
        <p:blipFill>
          <a:blip r:embed="rId2"/>
          <a:srcRect l="5044" t="17200" r="3148" b="8841"/>
          <a:stretch>
            <a:fillRect/>
          </a:stretch>
        </p:blipFill>
        <p:spPr>
          <a:xfrm>
            <a:off x="609600" y="3124200"/>
            <a:ext cx="9245600" cy="3276600"/>
          </a:xfrm>
          <a:prstGeom prst="rect">
            <a:avLst/>
          </a:prstGeom>
          <a:ln w="57150">
            <a:solidFill>
              <a:srgbClr val="C00000"/>
            </a:solidFill>
          </a:ln>
          <a:effectLst>
            <a:outerShdw blurRad="292100" dist="139700" dir="2700000" algn="tl" rotWithShape="0">
              <a:srgbClr val="333333">
                <a:alpha val="65000"/>
              </a:srgbClr>
            </a:outerShdw>
          </a:effectLst>
        </p:spPr>
      </p:pic>
      <p:pic>
        <p:nvPicPr>
          <p:cNvPr id="13" name="Picture 12" descr="Cung van hoa HN.jpg"/>
          <p:cNvPicPr>
            <a:picLocks noChangeAspect="1"/>
          </p:cNvPicPr>
          <p:nvPr/>
        </p:nvPicPr>
        <p:blipFill>
          <a:blip r:embed="rId3"/>
          <a:srcRect l="46513" t="28000" r="9319" b="28000"/>
          <a:stretch>
            <a:fillRect/>
          </a:stretch>
        </p:blipFill>
        <p:spPr>
          <a:xfrm>
            <a:off x="7823200" y="1219200"/>
            <a:ext cx="3860800" cy="2057400"/>
          </a:xfrm>
          <a:prstGeom prst="rect">
            <a:avLst/>
          </a:prstGeom>
          <a:ln>
            <a:noFill/>
          </a:ln>
          <a:effectLst>
            <a:softEdge rad="112500"/>
          </a:effectLst>
        </p:spPr>
      </p:pic>
      <p:sp>
        <p:nvSpPr>
          <p:cNvPr id="172039" name="Text Box 7"/>
          <p:cNvSpPr txBox="1">
            <a:spLocks noChangeArrowheads="1"/>
          </p:cNvSpPr>
          <p:nvPr/>
        </p:nvSpPr>
        <p:spPr bwMode="ltGray">
          <a:xfrm>
            <a:off x="609600" y="1371601"/>
            <a:ext cx="7315200"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sz="2400"/>
              <a:t>Mít tinh quần chúng ngày 1/5/1938 tại khu Đấu Xảo Hà Nội </a:t>
            </a:r>
          </a:p>
          <a:p>
            <a:pPr algn="ctr">
              <a:spcBef>
                <a:spcPct val="50000"/>
              </a:spcBef>
            </a:pPr>
            <a:r>
              <a:rPr lang="en-US" sz="2400"/>
              <a:t>(Nay là cung văn hóa lao động Hữu Nghị)</a:t>
            </a:r>
          </a:p>
        </p:txBody>
      </p:sp>
    </p:spTree>
    <p:extLst>
      <p:ext uri="{BB962C8B-B14F-4D97-AF65-F5344CB8AC3E}">
        <p14:creationId xmlns:p14="http://schemas.microsoft.com/office/powerpoint/2010/main" val="1514095141"/>
      </p:ext>
    </p:extLst>
  </p:cSld>
  <p:clrMapOvr>
    <a:masterClrMapping/>
  </p:clrMapOvr>
  <p:transition>
    <p:strips dir="rd"/>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6102" name="Group 102"/>
          <p:cNvGraphicFramePr>
            <a:graphicFrameLocks noGrp="1"/>
          </p:cNvGraphicFramePr>
          <p:nvPr>
            <p:ph/>
          </p:nvPr>
        </p:nvGraphicFramePr>
        <p:xfrm>
          <a:off x="203200" y="336550"/>
          <a:ext cx="11887200" cy="5954714"/>
        </p:xfrm>
        <a:graphic>
          <a:graphicData uri="http://schemas.openxmlformats.org/drawingml/2006/table">
            <a:tbl>
              <a:tblPr/>
              <a:tblGrid>
                <a:gridCol w="1117600">
                  <a:extLst>
                    <a:ext uri="{9D8B030D-6E8A-4147-A177-3AD203B41FA5}">
                      <a16:colId xmlns:a16="http://schemas.microsoft.com/office/drawing/2014/main" val="20000"/>
                    </a:ext>
                  </a:extLst>
                </a:gridCol>
                <a:gridCol w="3352800">
                  <a:extLst>
                    <a:ext uri="{9D8B030D-6E8A-4147-A177-3AD203B41FA5}">
                      <a16:colId xmlns:a16="http://schemas.microsoft.com/office/drawing/2014/main" val="20001"/>
                    </a:ext>
                  </a:extLst>
                </a:gridCol>
                <a:gridCol w="3860800">
                  <a:extLst>
                    <a:ext uri="{9D8B030D-6E8A-4147-A177-3AD203B41FA5}">
                      <a16:colId xmlns:a16="http://schemas.microsoft.com/office/drawing/2014/main" val="20002"/>
                    </a:ext>
                  </a:extLst>
                </a:gridCol>
                <a:gridCol w="3556000">
                  <a:extLst>
                    <a:ext uri="{9D8B030D-6E8A-4147-A177-3AD203B41FA5}">
                      <a16:colId xmlns:a16="http://schemas.microsoft.com/office/drawing/2014/main" val="20003"/>
                    </a:ext>
                  </a:extLst>
                </a:gridCol>
              </a:tblGrid>
              <a:tr h="655638">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1" i="0" u="none" strike="noStrike" cap="none" normalizeH="0" baseline="0">
                          <a:ln>
                            <a:noFill/>
                          </a:ln>
                          <a:solidFill>
                            <a:srgbClr val="080808"/>
                          </a:solidFill>
                          <a:effectLst/>
                          <a:latin typeface="Times New Roman" pitchFamily="18" charset="0"/>
                        </a:rPr>
                        <a:t>Nội dung</a:t>
                      </a:r>
                    </a:p>
                  </a:txBody>
                  <a:tcPr marL="121920" marR="12192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1" i="0" u="none" strike="noStrike" cap="none" normalizeH="0" baseline="0">
                          <a:ln>
                            <a:noFill/>
                          </a:ln>
                          <a:solidFill>
                            <a:srgbClr val="080808"/>
                          </a:solidFill>
                          <a:effectLst/>
                          <a:latin typeface="Times New Roman" pitchFamily="18" charset="0"/>
                        </a:rPr>
                        <a:t>ĐT đòi quyền tự do, dân sinh, dân chủ</a:t>
                      </a:r>
                    </a:p>
                  </a:txBody>
                  <a:tcPr marL="121920" marR="12192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1" i="0" u="none" strike="noStrike" cap="none" normalizeH="0" baseline="0">
                          <a:ln>
                            <a:noFill/>
                          </a:ln>
                          <a:solidFill>
                            <a:srgbClr val="080808"/>
                          </a:solidFill>
                          <a:effectLst/>
                          <a:latin typeface="Times New Roman" pitchFamily="18" charset="0"/>
                        </a:rPr>
                        <a:t>ĐT nghị trường</a:t>
                      </a:r>
                    </a:p>
                  </a:txBody>
                  <a:tcPr marL="121920" marR="12192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1" i="0" u="none" strike="noStrike" cap="none" normalizeH="0" baseline="0">
                          <a:ln>
                            <a:noFill/>
                          </a:ln>
                          <a:solidFill>
                            <a:srgbClr val="080808"/>
                          </a:solidFill>
                          <a:effectLst/>
                          <a:latin typeface="Times New Roman" pitchFamily="18" charset="0"/>
                        </a:rPr>
                        <a:t>ĐT trên lĩnh vực báo chí</a:t>
                      </a:r>
                    </a:p>
                  </a:txBody>
                  <a:tcPr marL="121920" marR="12192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1455738">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1" i="0" u="none" strike="noStrike" cap="none" normalizeH="0" baseline="0">
                          <a:ln>
                            <a:noFill/>
                          </a:ln>
                          <a:solidFill>
                            <a:srgbClr val="080808"/>
                          </a:solidFill>
                          <a:effectLst/>
                          <a:latin typeface="Times New Roman" pitchFamily="18" charset="0"/>
                        </a:rPr>
                        <a:t>Hình thức</a:t>
                      </a:r>
                    </a:p>
                  </a:txBody>
                  <a:tcPr marL="121920" marR="12192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a:ln>
                            <a:noFill/>
                          </a:ln>
                          <a:solidFill>
                            <a:srgbClr val="080808"/>
                          </a:solidFill>
                          <a:effectLst/>
                          <a:latin typeface="Times New Roman" pitchFamily="18" charset="0"/>
                        </a:rPr>
                        <a:t>Hội họp, mít tinh...</a:t>
                      </a:r>
                    </a:p>
                  </a:txBody>
                  <a:tcPr marL="121920" marR="12192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a:ln>
                            <a:noFill/>
                          </a:ln>
                          <a:solidFill>
                            <a:srgbClr val="080808"/>
                          </a:solidFill>
                          <a:effectLst/>
                          <a:latin typeface="Times New Roman" pitchFamily="18" charset="0"/>
                        </a:rPr>
                        <a:t>- Đưa người của mặt trận dân chủ Đông Dương ra ứng cử</a:t>
                      </a:r>
                    </a:p>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a:ln>
                            <a:noFill/>
                          </a:ln>
                          <a:solidFill>
                            <a:srgbClr val="080808"/>
                          </a:solidFill>
                          <a:effectLst/>
                          <a:latin typeface="Times New Roman" pitchFamily="18" charset="0"/>
                        </a:rPr>
                        <a:t>- Dùng báo chí vận động nhân dân ủng hộ</a:t>
                      </a:r>
                    </a:p>
                  </a:txBody>
                  <a:tcPr marL="121920" marR="12192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a:ln>
                            <a:noFill/>
                          </a:ln>
                          <a:solidFill>
                            <a:srgbClr val="080808"/>
                          </a:solidFill>
                          <a:effectLst/>
                          <a:latin typeface="Times New Roman" pitchFamily="18" charset="0"/>
                        </a:rPr>
                        <a:t>- Xuất bản báo công khai, sách chính trị - lý luận...</a:t>
                      </a:r>
                    </a:p>
                  </a:txBody>
                  <a:tcPr marL="121920" marR="12192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1828800">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1" i="0" u="none" strike="noStrike" cap="none" normalizeH="0" baseline="0">
                          <a:ln>
                            <a:noFill/>
                          </a:ln>
                          <a:solidFill>
                            <a:srgbClr val="080808"/>
                          </a:solidFill>
                          <a:effectLst/>
                          <a:latin typeface="Times New Roman" pitchFamily="18" charset="0"/>
                        </a:rPr>
                        <a:t>Mục tiêu</a:t>
                      </a:r>
                    </a:p>
                  </a:txBody>
                  <a:tcPr marL="121920" marR="12192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a:ln>
                            <a:noFill/>
                          </a:ln>
                          <a:solidFill>
                            <a:srgbClr val="080808"/>
                          </a:solidFill>
                          <a:effectLst/>
                          <a:latin typeface="Times New Roman" pitchFamily="18" charset="0"/>
                        </a:rPr>
                        <a:t>Đòi quyền tự do, dân sinh, dân chủ</a:t>
                      </a:r>
                    </a:p>
                  </a:txBody>
                  <a:tcPr marL="121920" marR="12192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a:ln>
                            <a:noFill/>
                          </a:ln>
                          <a:solidFill>
                            <a:srgbClr val="080808"/>
                          </a:solidFill>
                          <a:effectLst/>
                          <a:latin typeface="Times New Roman" pitchFamily="18" charset="0"/>
                        </a:rPr>
                        <a:t>- Mở rộng lực lượng của mặt trận</a:t>
                      </a:r>
                    </a:p>
                    <a:p>
                      <a:pPr marL="0" marR="0" lvl="0" indent="0" algn="l" defTabSz="914400" rtl="0" eaLnBrk="1" fontAlgn="base" latinLnBrk="0" hangingPunct="1">
                        <a:lnSpc>
                          <a:spcPct val="100000"/>
                        </a:lnSpc>
                        <a:spcBef>
                          <a:spcPct val="20000"/>
                        </a:spcBef>
                        <a:spcAft>
                          <a:spcPct val="0"/>
                        </a:spcAft>
                        <a:buClr>
                          <a:schemeClr val="accent2"/>
                        </a:buClr>
                        <a:buSzTx/>
                        <a:buFontTx/>
                        <a:buChar char="-"/>
                        <a:tabLst/>
                      </a:pPr>
                      <a:r>
                        <a:rPr kumimoji="0" lang="en-US" sz="1800" b="0" i="0" u="none" strike="noStrike" cap="none" normalizeH="0" baseline="0">
                          <a:ln>
                            <a:noFill/>
                          </a:ln>
                          <a:solidFill>
                            <a:srgbClr val="080808"/>
                          </a:solidFill>
                          <a:effectLst/>
                          <a:latin typeface="Times New Roman" pitchFamily="18" charset="0"/>
                        </a:rPr>
                        <a:t> Vạch trần chính sách phản động của địch</a:t>
                      </a:r>
                    </a:p>
                    <a:p>
                      <a:pPr marL="0" marR="0" lvl="0" indent="0" algn="l" defTabSz="914400" rtl="0" eaLnBrk="1" fontAlgn="base" latinLnBrk="0" hangingPunct="1">
                        <a:lnSpc>
                          <a:spcPct val="100000"/>
                        </a:lnSpc>
                        <a:spcBef>
                          <a:spcPct val="20000"/>
                        </a:spcBef>
                        <a:spcAft>
                          <a:spcPct val="0"/>
                        </a:spcAft>
                        <a:buClr>
                          <a:schemeClr val="accent2"/>
                        </a:buClr>
                        <a:buSzTx/>
                        <a:buFontTx/>
                        <a:buChar char="-"/>
                        <a:tabLst/>
                      </a:pPr>
                      <a:r>
                        <a:rPr kumimoji="0" lang="en-US" sz="1800" b="0" i="0" u="none" strike="noStrike" cap="none" normalizeH="0" baseline="0">
                          <a:ln>
                            <a:noFill/>
                          </a:ln>
                          <a:solidFill>
                            <a:srgbClr val="080808"/>
                          </a:solidFill>
                          <a:effectLst/>
                          <a:latin typeface="Times New Roman" pitchFamily="18" charset="0"/>
                        </a:rPr>
                        <a:t> Bênh vực quyền lợi của nhân dân</a:t>
                      </a:r>
                    </a:p>
                  </a:txBody>
                  <a:tcPr marL="121920" marR="12192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a:ln>
                            <a:noFill/>
                          </a:ln>
                          <a:solidFill>
                            <a:srgbClr val="080808"/>
                          </a:solidFill>
                          <a:effectLst/>
                          <a:latin typeface="Times New Roman" pitchFamily="18" charset="0"/>
                        </a:rPr>
                        <a:t>- Tuyên truyền đường lối của Đảng</a:t>
                      </a:r>
                    </a:p>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a:ln>
                            <a:noFill/>
                          </a:ln>
                          <a:solidFill>
                            <a:srgbClr val="080808"/>
                          </a:solidFill>
                          <a:effectLst/>
                          <a:latin typeface="Times New Roman" pitchFamily="18" charset="0"/>
                        </a:rPr>
                        <a:t>- Hướng dẫn phong trào đấu tranh của quần chúng</a:t>
                      </a:r>
                    </a:p>
                  </a:txBody>
                  <a:tcPr marL="121920" marR="12192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2014538">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1" i="0" u="none" strike="noStrike" cap="none" normalizeH="0" baseline="0">
                          <a:ln>
                            <a:noFill/>
                          </a:ln>
                          <a:solidFill>
                            <a:srgbClr val="080808"/>
                          </a:solidFill>
                          <a:effectLst/>
                          <a:latin typeface="Times New Roman" pitchFamily="18" charset="0"/>
                        </a:rPr>
                        <a:t>Kết quả - Ý nghĩa</a:t>
                      </a:r>
                    </a:p>
                  </a:txBody>
                  <a:tcPr marL="121920" marR="12192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a:ln>
                            <a:noFill/>
                          </a:ln>
                          <a:solidFill>
                            <a:srgbClr val="080808"/>
                          </a:solidFill>
                          <a:effectLst/>
                          <a:latin typeface="Times New Roman" pitchFamily="18" charset="0"/>
                        </a:rPr>
                        <a:t>- Pháp nới lỏng quyền tự do, dân chủ, thả tù chính trị</a:t>
                      </a:r>
                    </a:p>
                    <a:p>
                      <a:pPr marL="0" marR="0" lvl="0" indent="0" algn="l" defTabSz="914400" rtl="0" eaLnBrk="1" fontAlgn="base" latinLnBrk="0" hangingPunct="1">
                        <a:lnSpc>
                          <a:spcPct val="100000"/>
                        </a:lnSpc>
                        <a:spcBef>
                          <a:spcPct val="20000"/>
                        </a:spcBef>
                        <a:spcAft>
                          <a:spcPct val="0"/>
                        </a:spcAft>
                        <a:buClr>
                          <a:schemeClr val="accent2"/>
                        </a:buClr>
                        <a:buSzTx/>
                        <a:buFontTx/>
                        <a:buChar char="-"/>
                        <a:tabLst/>
                      </a:pPr>
                      <a:r>
                        <a:rPr kumimoji="0" lang="en-US" sz="1800" b="0" i="0" u="none" strike="noStrike" cap="none" normalizeH="0" baseline="0">
                          <a:ln>
                            <a:noFill/>
                          </a:ln>
                          <a:solidFill>
                            <a:srgbClr val="080808"/>
                          </a:solidFill>
                          <a:effectLst/>
                          <a:latin typeface="Times New Roman" pitchFamily="18" charset="0"/>
                        </a:rPr>
                        <a:t>Thức tỉnh quần chúng</a:t>
                      </a:r>
                    </a:p>
                    <a:p>
                      <a:pPr marL="0" marR="0" lvl="0" indent="0" algn="l" defTabSz="914400" rtl="0" eaLnBrk="1" fontAlgn="base" latinLnBrk="0" hangingPunct="1">
                        <a:lnSpc>
                          <a:spcPct val="100000"/>
                        </a:lnSpc>
                        <a:spcBef>
                          <a:spcPct val="20000"/>
                        </a:spcBef>
                        <a:spcAft>
                          <a:spcPct val="0"/>
                        </a:spcAft>
                        <a:buClr>
                          <a:schemeClr val="accent2"/>
                        </a:buClr>
                        <a:buSzTx/>
                        <a:buFontTx/>
                        <a:buChar char="-"/>
                        <a:tabLst/>
                      </a:pPr>
                      <a:r>
                        <a:rPr kumimoji="0" lang="en-US" sz="1800" b="0" i="0" u="none" strike="noStrike" cap="none" normalizeH="0" baseline="0">
                          <a:ln>
                            <a:noFill/>
                          </a:ln>
                          <a:solidFill>
                            <a:srgbClr val="080808"/>
                          </a:solidFill>
                          <a:effectLst/>
                          <a:latin typeface="Times New Roman" pitchFamily="18" charset="0"/>
                        </a:rPr>
                        <a:t> Đảng có kinh nghiệm trong đấu tranh công khai</a:t>
                      </a:r>
                    </a:p>
                  </a:txBody>
                  <a:tcPr marL="121920" marR="12192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a:ln>
                            <a:noFill/>
                          </a:ln>
                          <a:solidFill>
                            <a:srgbClr val="080808"/>
                          </a:solidFill>
                          <a:effectLst/>
                          <a:latin typeface="Times New Roman" pitchFamily="18" charset="0"/>
                        </a:rPr>
                        <a:t>Đảng tham gia đấu tranh công khai</a:t>
                      </a:r>
                    </a:p>
                  </a:txBody>
                  <a:tcPr marL="121920" marR="12192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a:ln>
                            <a:noFill/>
                          </a:ln>
                          <a:solidFill>
                            <a:srgbClr val="080808"/>
                          </a:solidFill>
                          <a:effectLst/>
                          <a:latin typeface="Times New Roman" pitchFamily="18" charset="0"/>
                        </a:rPr>
                        <a:t>Quần chúng nhân dân được giác ngộ về con đường cách mạng của Đảng</a:t>
                      </a:r>
                    </a:p>
                  </a:txBody>
                  <a:tcPr marL="121920" marR="12192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53333573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788" name="Text Box 4"/>
          <p:cNvSpPr txBox="1">
            <a:spLocks noChangeArrowheads="1"/>
          </p:cNvSpPr>
          <p:nvPr/>
        </p:nvSpPr>
        <p:spPr bwMode="ltGray">
          <a:xfrm>
            <a:off x="2238188" y="603905"/>
            <a:ext cx="76200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4000" b="1"/>
              <a:t>Tóm lại:</a:t>
            </a:r>
          </a:p>
        </p:txBody>
      </p:sp>
      <p:sp>
        <p:nvSpPr>
          <p:cNvPr id="246789" name="Text Box 5"/>
          <p:cNvSpPr txBox="1">
            <a:spLocks noChangeArrowheads="1"/>
          </p:cNvSpPr>
          <p:nvPr/>
        </p:nvSpPr>
        <p:spPr bwMode="ltGray">
          <a:xfrm>
            <a:off x="1117600" y="2209800"/>
            <a:ext cx="9652000" cy="2462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spcBef>
                <a:spcPct val="50000"/>
              </a:spcBef>
            </a:pPr>
            <a:r>
              <a:rPr lang="en-US" sz="2800"/>
              <a:t>- Những năm 1936-1939, chủ trương mới của Đảng đã giải quyết đúng đắn mối quan hệ giữa mục tiêu chiến lược và mục tiêu cụ thể trước mắt của cách mạng</a:t>
            </a:r>
          </a:p>
          <a:p>
            <a:pPr algn="just">
              <a:spcBef>
                <a:spcPct val="50000"/>
              </a:spcBef>
            </a:pPr>
            <a:r>
              <a:rPr lang="en-US" sz="2800"/>
              <a:t>- Lực lượng cách mạng được mở rộng: Công nhân, nông dân, trí thức tiểu tư sản, thợ thủ công, buôn bán nhỏ...</a:t>
            </a:r>
          </a:p>
        </p:txBody>
      </p:sp>
    </p:spTree>
    <p:extLst>
      <p:ext uri="{BB962C8B-B14F-4D97-AF65-F5344CB8AC3E}">
        <p14:creationId xmlns:p14="http://schemas.microsoft.com/office/powerpoint/2010/main" val="18661123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8"/>
          <p:cNvSpPr txBox="1">
            <a:spLocks noChangeArrowheads="1"/>
          </p:cNvSpPr>
          <p:nvPr/>
        </p:nvSpPr>
        <p:spPr bwMode="auto">
          <a:xfrm>
            <a:off x="406400" y="5695950"/>
            <a:ext cx="4267200" cy="762000"/>
          </a:xfrm>
          <a:prstGeom prst="rect">
            <a:avLst/>
          </a:prstGeom>
          <a:noFill/>
          <a:ln w="9525">
            <a:noFill/>
            <a:miter lim="800000"/>
            <a:headEnd/>
            <a:tailEnd/>
          </a:ln>
          <a:effectLst/>
        </p:spPr>
        <p:txBody>
          <a:bodyPr/>
          <a:lstStyle/>
          <a:p>
            <a:pPr marL="342900" indent="-342900" algn="ctr">
              <a:spcBef>
                <a:spcPct val="20000"/>
              </a:spcBef>
              <a:buClr>
                <a:schemeClr val="hlink"/>
              </a:buClr>
              <a:buFont typeface="Wingdings" pitchFamily="2" charset="2"/>
              <a:buNone/>
              <a:defRPr/>
            </a:pPr>
            <a:r>
              <a:rPr lang="en-US" sz="2400" b="1" i="1">
                <a:effectLst>
                  <a:outerShdw blurRad="38100" dist="38100" dir="2700000" algn="tl">
                    <a:srgbClr val="C0C0C0"/>
                  </a:outerShdw>
                </a:effectLst>
                <a:latin typeface="Times New Roman" pitchFamily="18" charset="0"/>
                <a:cs typeface="Times New Roman" pitchFamily="18" charset="0"/>
              </a:rPr>
              <a:t>Nhà Nguyễn ký với Pháp hiện ước Patonot  6/6/1884</a:t>
            </a:r>
          </a:p>
        </p:txBody>
      </p:sp>
      <p:sp>
        <p:nvSpPr>
          <p:cNvPr id="14" name="Rectangle 7"/>
          <p:cNvSpPr txBox="1">
            <a:spLocks noChangeArrowheads="1"/>
          </p:cNvSpPr>
          <p:nvPr/>
        </p:nvSpPr>
        <p:spPr bwMode="auto">
          <a:xfrm>
            <a:off x="5181600" y="4648200"/>
            <a:ext cx="6400800" cy="406400"/>
          </a:xfrm>
          <a:prstGeom prst="rect">
            <a:avLst/>
          </a:prstGeom>
          <a:noFill/>
          <a:ln w="9525">
            <a:noFill/>
            <a:miter lim="800000"/>
            <a:headEnd/>
            <a:tailEnd/>
          </a:ln>
          <a:effectLst/>
        </p:spPr>
        <p:txBody>
          <a:bodyPr/>
          <a:lstStyle/>
          <a:p>
            <a:pPr marL="342900" indent="-342900" algn="ctr">
              <a:lnSpc>
                <a:spcPct val="80000"/>
              </a:lnSpc>
              <a:spcBef>
                <a:spcPct val="20000"/>
              </a:spcBef>
              <a:buClr>
                <a:schemeClr val="hlink"/>
              </a:buClr>
              <a:buFont typeface="Wingdings" pitchFamily="2" charset="2"/>
              <a:buNone/>
              <a:defRPr/>
            </a:pPr>
            <a:r>
              <a:rPr lang="en-US" sz="2400" b="1" i="1">
                <a:effectLst>
                  <a:outerShdw blurRad="38100" dist="38100" dir="2700000" algn="tl">
                    <a:srgbClr val="C0C0C0"/>
                  </a:outerShdw>
                </a:effectLst>
                <a:latin typeface="Times New Roman" pitchFamily="18" charset="0"/>
                <a:cs typeface="Times New Roman" pitchFamily="18" charset="0"/>
              </a:rPr>
              <a:t>Việt Nam trở thành thuộc địa của Pháp</a:t>
            </a:r>
          </a:p>
        </p:txBody>
      </p:sp>
      <p:pic>
        <p:nvPicPr>
          <p:cNvPr id="10" name="Picture 5" descr="hiepuoc_Patonot"/>
          <p:cNvPicPr>
            <a:picLocks noChangeAspect="1" noChangeArrowheads="1"/>
          </p:cNvPicPr>
          <p:nvPr/>
        </p:nvPicPr>
        <p:blipFill>
          <a:blip r:embed="rId3"/>
          <a:srcRect/>
          <a:stretch>
            <a:fillRect/>
          </a:stretch>
        </p:blipFill>
        <p:spPr bwMode="auto">
          <a:xfrm>
            <a:off x="1209288" y="2847278"/>
            <a:ext cx="2336800" cy="2616200"/>
          </a:xfrm>
          <a:prstGeom prst="rect">
            <a:avLst/>
          </a:prstGeom>
          <a:ln>
            <a:noFill/>
          </a:ln>
          <a:effectLst>
            <a:outerShdw blurRad="292100" dist="139700" dir="2700000" algn="tl" rotWithShape="0">
              <a:srgbClr val="333333">
                <a:alpha val="65000"/>
              </a:srgbClr>
            </a:outerShdw>
          </a:effectLst>
        </p:spPr>
      </p:pic>
      <p:grpSp>
        <p:nvGrpSpPr>
          <p:cNvPr id="2" name="Group 20"/>
          <p:cNvGrpSpPr>
            <a:grpSpLocks/>
          </p:cNvGrpSpPr>
          <p:nvPr/>
        </p:nvGrpSpPr>
        <p:grpSpPr bwMode="auto">
          <a:xfrm>
            <a:off x="4673600" y="1981201"/>
            <a:ext cx="4165600" cy="2441575"/>
            <a:chOff x="3124200" y="2895600"/>
            <a:chExt cx="3581400" cy="2745967"/>
          </a:xfrm>
        </p:grpSpPr>
        <p:pic>
          <p:nvPicPr>
            <p:cNvPr id="20493" name="Picture 4"/>
            <p:cNvPicPr>
              <a:picLocks noChangeAspect="1" noChangeArrowheads="1"/>
            </p:cNvPicPr>
            <p:nvPr/>
          </p:nvPicPr>
          <p:blipFill>
            <a:blip r:embed="rId4">
              <a:extLst>
                <a:ext uri="{28A0092B-C50C-407E-A947-70E740481C1C}">
                  <a14:useLocalDpi xmlns:a14="http://schemas.microsoft.com/office/drawing/2010/main" val="0"/>
                </a:ext>
              </a:extLst>
            </a:blip>
            <a:srcRect l="21094" t="17708" r="32031" b="34375"/>
            <a:stretch>
              <a:fillRect/>
            </a:stretch>
          </p:blipFill>
          <p:spPr bwMode="auto">
            <a:xfrm>
              <a:off x="3124200" y="2895600"/>
              <a:ext cx="3581400" cy="2745967"/>
            </a:xfrm>
            <a:prstGeom prst="rect">
              <a:avLst/>
            </a:prstGeom>
            <a:noFill/>
            <a:ln w="38100">
              <a:solidFill>
                <a:srgbClr val="CC0000"/>
              </a:solidFill>
              <a:miter lim="800000"/>
              <a:headEnd/>
              <a:tailEnd/>
            </a:ln>
            <a:extLst>
              <a:ext uri="{909E8E84-426E-40DD-AFC4-6F175D3DCCD1}">
                <a14:hiddenFill xmlns:a14="http://schemas.microsoft.com/office/drawing/2010/main">
                  <a:solidFill>
                    <a:srgbClr val="FFFFFF"/>
                  </a:solidFill>
                </a14:hiddenFill>
              </a:ext>
            </a:extLst>
          </p:spPr>
        </p:pic>
        <p:sp>
          <p:nvSpPr>
            <p:cNvPr id="17" name="Oval 16"/>
            <p:cNvSpPr/>
            <p:nvPr/>
          </p:nvSpPr>
          <p:spPr>
            <a:xfrm>
              <a:off x="4456306" y="4557821"/>
              <a:ext cx="456775" cy="533838"/>
            </a:xfrm>
            <a:prstGeom prst="ellipse">
              <a:avLst/>
            </a:prstGeom>
            <a:noFill/>
            <a:ln w="38100">
              <a:solidFill>
                <a:srgbClr val="C00000"/>
              </a:solidFill>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en-US" sz="2400">
                <a:solidFill>
                  <a:srgbClr val="1A1A70"/>
                </a:solidFill>
                <a:latin typeface=".VnTime" pitchFamily="34" charset="0"/>
                <a:cs typeface="Arial" charset="0"/>
              </a:endParaRPr>
            </a:p>
          </p:txBody>
        </p:sp>
      </p:grpSp>
      <p:grpSp>
        <p:nvGrpSpPr>
          <p:cNvPr id="3" name="Group 19"/>
          <p:cNvGrpSpPr>
            <a:grpSpLocks/>
          </p:cNvGrpSpPr>
          <p:nvPr/>
        </p:nvGrpSpPr>
        <p:grpSpPr bwMode="auto">
          <a:xfrm>
            <a:off x="9144000" y="1143000"/>
            <a:ext cx="2844800" cy="2362200"/>
            <a:chOff x="6858000" y="1143000"/>
            <a:chExt cx="2133600" cy="2362200"/>
          </a:xfrm>
        </p:grpSpPr>
        <p:pic>
          <p:nvPicPr>
            <p:cNvPr id="20491" name="Picture 8" descr="Indochina 1900.bmp"/>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934200" y="1295400"/>
              <a:ext cx="1961707" cy="2057400"/>
            </a:xfrm>
            <a:prstGeom prst="rect">
              <a:avLst/>
            </a:prstGeom>
            <a:noFill/>
            <a:ln w="9525">
              <a:solidFill>
                <a:srgbClr val="C00000"/>
              </a:solidFill>
              <a:miter lim="800000"/>
              <a:headEnd/>
              <a:tailEnd/>
            </a:ln>
            <a:extLst>
              <a:ext uri="{909E8E84-426E-40DD-AFC4-6F175D3DCCD1}">
                <a14:hiddenFill xmlns:a14="http://schemas.microsoft.com/office/drawing/2010/main">
                  <a:solidFill>
                    <a:srgbClr val="FFFFFF"/>
                  </a:solidFill>
                </a14:hiddenFill>
              </a:ext>
            </a:extLst>
          </p:spPr>
        </p:pic>
        <p:sp>
          <p:nvSpPr>
            <p:cNvPr id="19" name="Rounded Rectangular Callout 18"/>
            <p:cNvSpPr/>
            <p:nvPr/>
          </p:nvSpPr>
          <p:spPr>
            <a:xfrm>
              <a:off x="6858000" y="1143000"/>
              <a:ext cx="2133600" cy="2362200"/>
            </a:xfrm>
            <a:prstGeom prst="wedgeRoundRectCallout">
              <a:avLst>
                <a:gd name="adj1" fmla="val -140678"/>
                <a:gd name="adj2" fmla="val 59328"/>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a:solidFill>
                  <a:srgbClr val="FFFFFF"/>
                </a:solidFill>
                <a:latin typeface=".VnTime" pitchFamily="34" charset="0"/>
                <a:cs typeface="Arial" charset="0"/>
              </a:endParaRPr>
            </a:p>
          </p:txBody>
        </p:sp>
      </p:grpSp>
      <p:sp>
        <p:nvSpPr>
          <p:cNvPr id="22" name="Freeform 8"/>
          <p:cNvSpPr>
            <a:spLocks/>
          </p:cNvSpPr>
          <p:nvPr/>
        </p:nvSpPr>
        <p:spPr bwMode="gray">
          <a:xfrm rot="11464218">
            <a:off x="3196167" y="1827214"/>
            <a:ext cx="1204384" cy="1241425"/>
          </a:xfrm>
          <a:custGeom>
            <a:avLst/>
            <a:gdLst/>
            <a:ahLst/>
            <a:cxnLst>
              <a:cxn ang="0">
                <a:pos x="580" y="0"/>
              </a:cxn>
              <a:cxn ang="0">
                <a:pos x="578" y="90"/>
              </a:cxn>
              <a:cxn ang="0">
                <a:pos x="568" y="174"/>
              </a:cxn>
              <a:cxn ang="0">
                <a:pos x="552" y="252"/>
              </a:cxn>
              <a:cxn ang="0">
                <a:pos x="526" y="324"/>
              </a:cxn>
              <a:cxn ang="0">
                <a:pos x="494" y="390"/>
              </a:cxn>
              <a:cxn ang="0">
                <a:pos x="452" y="450"/>
              </a:cxn>
              <a:cxn ang="0">
                <a:pos x="402" y="508"/>
              </a:cxn>
              <a:cxn ang="0">
                <a:pos x="342" y="560"/>
              </a:cxn>
              <a:cxn ang="0">
                <a:pos x="270" y="610"/>
              </a:cxn>
              <a:cxn ang="0">
                <a:pos x="188" y="656"/>
              </a:cxn>
              <a:cxn ang="0">
                <a:pos x="188" y="798"/>
              </a:cxn>
              <a:cxn ang="0">
                <a:pos x="0" y="514"/>
              </a:cxn>
              <a:cxn ang="0">
                <a:pos x="188" y="230"/>
              </a:cxn>
              <a:cxn ang="0">
                <a:pos x="188" y="372"/>
              </a:cxn>
              <a:cxn ang="0">
                <a:pos x="224" y="368"/>
              </a:cxn>
              <a:cxn ang="0">
                <a:pos x="264" y="356"/>
              </a:cxn>
              <a:cxn ang="0">
                <a:pos x="306" y="336"/>
              </a:cxn>
              <a:cxn ang="0">
                <a:pos x="348" y="310"/>
              </a:cxn>
              <a:cxn ang="0">
                <a:pos x="392" y="280"/>
              </a:cxn>
              <a:cxn ang="0">
                <a:pos x="432" y="246"/>
              </a:cxn>
              <a:cxn ang="0">
                <a:pos x="472" y="208"/>
              </a:cxn>
              <a:cxn ang="0">
                <a:pos x="506" y="166"/>
              </a:cxn>
              <a:cxn ang="0">
                <a:pos x="536" y="124"/>
              </a:cxn>
              <a:cxn ang="0">
                <a:pos x="558" y="82"/>
              </a:cxn>
              <a:cxn ang="0">
                <a:pos x="574" y="40"/>
              </a:cxn>
              <a:cxn ang="0">
                <a:pos x="578" y="0"/>
              </a:cxn>
              <a:cxn ang="0">
                <a:pos x="580" y="0"/>
              </a:cxn>
            </a:cxnLst>
            <a:rect l="0" t="0" r="r" b="b"/>
            <a:pathLst>
              <a:path w="580" h="798">
                <a:moveTo>
                  <a:pt x="580" y="0"/>
                </a:moveTo>
                <a:lnTo>
                  <a:pt x="578" y="90"/>
                </a:lnTo>
                <a:lnTo>
                  <a:pt x="568" y="174"/>
                </a:lnTo>
                <a:lnTo>
                  <a:pt x="552" y="252"/>
                </a:lnTo>
                <a:lnTo>
                  <a:pt x="526" y="324"/>
                </a:lnTo>
                <a:lnTo>
                  <a:pt x="494" y="390"/>
                </a:lnTo>
                <a:lnTo>
                  <a:pt x="452" y="450"/>
                </a:lnTo>
                <a:lnTo>
                  <a:pt x="402" y="508"/>
                </a:lnTo>
                <a:lnTo>
                  <a:pt x="342" y="560"/>
                </a:lnTo>
                <a:lnTo>
                  <a:pt x="270" y="610"/>
                </a:lnTo>
                <a:lnTo>
                  <a:pt x="188" y="656"/>
                </a:lnTo>
                <a:lnTo>
                  <a:pt x="188" y="798"/>
                </a:lnTo>
                <a:lnTo>
                  <a:pt x="0" y="514"/>
                </a:lnTo>
                <a:lnTo>
                  <a:pt x="188" y="230"/>
                </a:lnTo>
                <a:lnTo>
                  <a:pt x="188" y="372"/>
                </a:lnTo>
                <a:lnTo>
                  <a:pt x="224" y="368"/>
                </a:lnTo>
                <a:lnTo>
                  <a:pt x="264" y="356"/>
                </a:lnTo>
                <a:lnTo>
                  <a:pt x="306" y="336"/>
                </a:lnTo>
                <a:lnTo>
                  <a:pt x="348" y="310"/>
                </a:lnTo>
                <a:lnTo>
                  <a:pt x="392" y="280"/>
                </a:lnTo>
                <a:lnTo>
                  <a:pt x="432" y="246"/>
                </a:lnTo>
                <a:lnTo>
                  <a:pt x="472" y="208"/>
                </a:lnTo>
                <a:lnTo>
                  <a:pt x="506" y="166"/>
                </a:lnTo>
                <a:lnTo>
                  <a:pt x="536" y="124"/>
                </a:lnTo>
                <a:lnTo>
                  <a:pt x="558" y="82"/>
                </a:lnTo>
                <a:lnTo>
                  <a:pt x="574" y="40"/>
                </a:lnTo>
                <a:lnTo>
                  <a:pt x="578" y="0"/>
                </a:lnTo>
                <a:lnTo>
                  <a:pt x="580" y="0"/>
                </a:lnTo>
                <a:close/>
              </a:path>
            </a:pathLst>
          </a:custGeom>
          <a:ln>
            <a:headEnd/>
            <a:tailEnd/>
          </a:ln>
        </p:spPr>
        <p:style>
          <a:lnRef idx="1">
            <a:schemeClr val="accent2"/>
          </a:lnRef>
          <a:fillRef idx="3">
            <a:schemeClr val="accent2"/>
          </a:fillRef>
          <a:effectRef idx="2">
            <a:schemeClr val="accent2"/>
          </a:effectRef>
          <a:fontRef idx="minor">
            <a:schemeClr val="lt1"/>
          </a:fontRef>
        </p:style>
        <p:txBody>
          <a:bodyPr/>
          <a:lstStyle/>
          <a:p>
            <a:pPr>
              <a:defRPr/>
            </a:pPr>
            <a:endParaRPr lang="en-US" sz="2400">
              <a:solidFill>
                <a:srgbClr val="FFFFFF"/>
              </a:solidFill>
              <a:latin typeface=".VnTime" pitchFamily="34" charset="0"/>
              <a:cs typeface="Arial" charset="0"/>
            </a:endParaRPr>
          </a:p>
        </p:txBody>
      </p:sp>
      <p:sp>
        <p:nvSpPr>
          <p:cNvPr id="15" name="Title 1"/>
          <p:cNvSpPr>
            <a:spLocks/>
          </p:cNvSpPr>
          <p:nvPr/>
        </p:nvSpPr>
        <p:spPr bwMode="auto">
          <a:xfrm>
            <a:off x="2087221" y="427382"/>
            <a:ext cx="9600583" cy="735496"/>
          </a:xfrm>
          <a:prstGeom prst="rect">
            <a:avLst/>
          </a:prstGeom>
          <a:noFill/>
          <a:ln w="9525">
            <a:noFill/>
            <a:miter lim="800000"/>
            <a:headEnd/>
            <a:tailEnd/>
          </a:ln>
          <a:effectLst/>
        </p:spPr>
        <p:txBody>
          <a:bodyPr anchor="ctr"/>
          <a:lstStyle/>
          <a:p>
            <a:pPr marL="342900" indent="-342900" algn="ctr">
              <a:buFont typeface="Wingdings" pitchFamily="2" charset="2"/>
              <a:buChar char="v"/>
              <a:defRPr/>
            </a:pPr>
            <a:r>
              <a:rPr lang="en-US" sz="2400" b="1" err="1">
                <a:effectLst>
                  <a:outerShdw blurRad="38100" dist="38100" dir="2700000" algn="tl">
                    <a:srgbClr val="C0C0C0"/>
                  </a:outerShdw>
                </a:effectLst>
                <a:latin typeface="Times New Roman" pitchFamily="18" charset="0"/>
              </a:rPr>
              <a:t>Tình</a:t>
            </a:r>
            <a:r>
              <a:rPr lang="en-US" sz="2400" b="1">
                <a:effectLst>
                  <a:outerShdw blurRad="38100" dist="38100" dir="2700000" algn="tl">
                    <a:srgbClr val="C0C0C0"/>
                  </a:outerShdw>
                </a:effectLst>
                <a:latin typeface="Times New Roman" pitchFamily="18" charset="0"/>
              </a:rPr>
              <a:t> </a:t>
            </a:r>
            <a:r>
              <a:rPr lang="en-US" sz="2400" b="1" err="1">
                <a:effectLst>
                  <a:outerShdw blurRad="38100" dist="38100" dir="2700000" algn="tl">
                    <a:srgbClr val="C0C0C0"/>
                  </a:outerShdw>
                </a:effectLst>
                <a:latin typeface="Times New Roman" pitchFamily="18" charset="0"/>
              </a:rPr>
              <a:t>hình</a:t>
            </a:r>
            <a:r>
              <a:rPr lang="en-US" sz="2400" b="1">
                <a:effectLst>
                  <a:outerShdw blurRad="38100" dist="38100" dir="2700000" algn="tl">
                    <a:srgbClr val="C0C0C0"/>
                  </a:outerShdw>
                </a:effectLst>
                <a:latin typeface="Times New Roman" pitchFamily="18" charset="0"/>
              </a:rPr>
              <a:t> </a:t>
            </a:r>
            <a:r>
              <a:rPr lang="en-US" sz="2400" b="1" err="1">
                <a:effectLst>
                  <a:outerShdw blurRad="38100" dist="38100" dir="2700000" algn="tl">
                    <a:srgbClr val="C0C0C0"/>
                  </a:outerShdw>
                </a:effectLst>
                <a:latin typeface="Times New Roman" pitchFamily="18" charset="0"/>
              </a:rPr>
              <a:t>Việt</a:t>
            </a:r>
            <a:r>
              <a:rPr lang="en-US" sz="2400" b="1">
                <a:effectLst>
                  <a:outerShdw blurRad="38100" dist="38100" dir="2700000" algn="tl">
                    <a:srgbClr val="C0C0C0"/>
                  </a:outerShdw>
                </a:effectLst>
                <a:latin typeface="Times New Roman" pitchFamily="18" charset="0"/>
              </a:rPr>
              <a:t> Nam </a:t>
            </a:r>
            <a:r>
              <a:rPr lang="en-US" sz="2400" b="1" err="1">
                <a:effectLst>
                  <a:outerShdw blurRad="38100" dist="38100" dir="2700000" algn="tl">
                    <a:srgbClr val="C0C0C0"/>
                  </a:outerShdw>
                </a:effectLst>
                <a:latin typeface="Times New Roman" pitchFamily="18" charset="0"/>
              </a:rPr>
              <a:t>và</a:t>
            </a:r>
            <a:r>
              <a:rPr lang="en-US" sz="2400" b="1">
                <a:effectLst>
                  <a:outerShdw blurRad="38100" dist="38100" dir="2700000" algn="tl">
                    <a:srgbClr val="C0C0C0"/>
                  </a:outerShdw>
                </a:effectLst>
                <a:latin typeface="Times New Roman" pitchFamily="18" charset="0"/>
              </a:rPr>
              <a:t> </a:t>
            </a:r>
            <a:r>
              <a:rPr lang="en-US" sz="2400" b="1" err="1">
                <a:effectLst>
                  <a:outerShdw blurRad="38100" dist="38100" dir="2700000" algn="tl">
                    <a:srgbClr val="C0C0C0"/>
                  </a:outerShdw>
                </a:effectLst>
                <a:latin typeface="Times New Roman" pitchFamily="18" charset="0"/>
              </a:rPr>
              <a:t>các</a:t>
            </a:r>
            <a:r>
              <a:rPr lang="en-US" sz="2400" b="1">
                <a:effectLst>
                  <a:outerShdw blurRad="38100" dist="38100" dir="2700000" algn="tl">
                    <a:srgbClr val="C0C0C0"/>
                  </a:outerShdw>
                </a:effectLst>
                <a:latin typeface="Times New Roman" pitchFamily="18" charset="0"/>
              </a:rPr>
              <a:t> </a:t>
            </a:r>
            <a:r>
              <a:rPr lang="en-US" sz="2400" b="1" err="1">
                <a:effectLst>
                  <a:outerShdw blurRad="38100" dist="38100" dir="2700000" algn="tl">
                    <a:srgbClr val="C0C0C0"/>
                  </a:outerShdw>
                </a:effectLst>
                <a:latin typeface="Times New Roman" pitchFamily="18" charset="0"/>
              </a:rPr>
              <a:t>phong</a:t>
            </a:r>
            <a:r>
              <a:rPr lang="en-US" sz="2400" b="1">
                <a:effectLst>
                  <a:outerShdw blurRad="38100" dist="38100" dir="2700000" algn="tl">
                    <a:srgbClr val="C0C0C0"/>
                  </a:outerShdw>
                </a:effectLst>
                <a:latin typeface="Times New Roman" pitchFamily="18" charset="0"/>
              </a:rPr>
              <a:t> </a:t>
            </a:r>
            <a:r>
              <a:rPr lang="en-US" sz="2400" b="1" err="1">
                <a:effectLst>
                  <a:outerShdw blurRad="38100" dist="38100" dir="2700000" algn="tl">
                    <a:srgbClr val="C0C0C0"/>
                  </a:outerShdw>
                </a:effectLst>
                <a:latin typeface="Times New Roman" pitchFamily="18" charset="0"/>
              </a:rPr>
              <a:t>trào</a:t>
            </a:r>
            <a:r>
              <a:rPr lang="en-US" sz="2400" b="1">
                <a:effectLst>
                  <a:outerShdw blurRad="38100" dist="38100" dir="2700000" algn="tl">
                    <a:srgbClr val="C0C0C0"/>
                  </a:outerShdw>
                </a:effectLst>
                <a:latin typeface="Times New Roman" pitchFamily="18" charset="0"/>
              </a:rPr>
              <a:t> </a:t>
            </a:r>
            <a:r>
              <a:rPr lang="en-US" sz="2400" b="1" err="1">
                <a:effectLst>
                  <a:outerShdw blurRad="38100" dist="38100" dir="2700000" algn="tl">
                    <a:srgbClr val="C0C0C0"/>
                  </a:outerShdw>
                </a:effectLst>
                <a:latin typeface="Times New Roman" pitchFamily="18" charset="0"/>
              </a:rPr>
              <a:t>yêu</a:t>
            </a:r>
            <a:r>
              <a:rPr lang="en-US" sz="2400" b="1">
                <a:effectLst>
                  <a:outerShdw blurRad="38100" dist="38100" dir="2700000" algn="tl">
                    <a:srgbClr val="C0C0C0"/>
                  </a:outerShdw>
                </a:effectLst>
                <a:latin typeface="Times New Roman" pitchFamily="18" charset="0"/>
              </a:rPr>
              <a:t> </a:t>
            </a:r>
            <a:r>
              <a:rPr lang="en-US" sz="2400" b="1" err="1">
                <a:effectLst>
                  <a:outerShdw blurRad="38100" dist="38100" dir="2700000" algn="tl">
                    <a:srgbClr val="C0C0C0"/>
                  </a:outerShdw>
                </a:effectLst>
                <a:latin typeface="Times New Roman" pitchFamily="18" charset="0"/>
              </a:rPr>
              <a:t>nước</a:t>
            </a:r>
            <a:r>
              <a:rPr lang="en-US" sz="2400" b="1">
                <a:effectLst>
                  <a:outerShdw blurRad="38100" dist="38100" dir="2700000" algn="tl">
                    <a:srgbClr val="C0C0C0"/>
                  </a:outerShdw>
                </a:effectLst>
                <a:latin typeface="Times New Roman" pitchFamily="18" charset="0"/>
              </a:rPr>
              <a:t> </a:t>
            </a:r>
            <a:r>
              <a:rPr lang="en-US" sz="2400" b="1" err="1">
                <a:effectLst>
                  <a:outerShdw blurRad="38100" dist="38100" dir="2700000" algn="tl">
                    <a:srgbClr val="C0C0C0"/>
                  </a:outerShdw>
                </a:effectLst>
                <a:latin typeface="Times New Roman" pitchFamily="18" charset="0"/>
              </a:rPr>
              <a:t>trước</a:t>
            </a:r>
            <a:r>
              <a:rPr lang="en-US" sz="2400" b="1">
                <a:effectLst>
                  <a:outerShdw blurRad="38100" dist="38100" dir="2700000" algn="tl">
                    <a:srgbClr val="C0C0C0"/>
                  </a:outerShdw>
                </a:effectLst>
                <a:latin typeface="Times New Roman" pitchFamily="18" charset="0"/>
              </a:rPr>
              <a:t> </a:t>
            </a:r>
            <a:r>
              <a:rPr lang="en-US" sz="2400" b="1" err="1">
                <a:effectLst>
                  <a:outerShdw blurRad="38100" dist="38100" dir="2700000" algn="tl">
                    <a:srgbClr val="C0C0C0"/>
                  </a:outerShdw>
                </a:effectLst>
                <a:latin typeface="Times New Roman" pitchFamily="18" charset="0"/>
              </a:rPr>
              <a:t>khi</a:t>
            </a:r>
            <a:r>
              <a:rPr lang="en-US" sz="2400" b="1">
                <a:effectLst>
                  <a:outerShdw blurRad="38100" dist="38100" dir="2700000" algn="tl">
                    <a:srgbClr val="C0C0C0"/>
                  </a:outerShdw>
                </a:effectLst>
                <a:latin typeface="Times New Roman" pitchFamily="18" charset="0"/>
              </a:rPr>
              <a:t> </a:t>
            </a:r>
            <a:r>
              <a:rPr lang="en-US" sz="2400" b="1" err="1">
                <a:effectLst>
                  <a:outerShdw blurRad="38100" dist="38100" dir="2700000" algn="tl">
                    <a:srgbClr val="C0C0C0"/>
                  </a:outerShdw>
                </a:effectLst>
                <a:latin typeface="Times New Roman" pitchFamily="18" charset="0"/>
              </a:rPr>
              <a:t>có</a:t>
            </a:r>
            <a:r>
              <a:rPr lang="en-US" sz="2400" b="1">
                <a:effectLst>
                  <a:outerShdw blurRad="38100" dist="38100" dir="2700000" algn="tl">
                    <a:srgbClr val="C0C0C0"/>
                  </a:outerShdw>
                </a:effectLst>
                <a:latin typeface="Times New Roman" pitchFamily="18" charset="0"/>
              </a:rPr>
              <a:t> </a:t>
            </a:r>
            <a:r>
              <a:rPr lang="en-US" sz="2400" b="1" err="1">
                <a:effectLst>
                  <a:outerShdw blurRad="38100" dist="38100" dir="2700000" algn="tl">
                    <a:srgbClr val="C0C0C0"/>
                  </a:outerShdw>
                </a:effectLst>
                <a:latin typeface="Times New Roman" pitchFamily="18" charset="0"/>
              </a:rPr>
              <a:t>Đảng</a:t>
            </a:r>
            <a:endParaRPr lang="en-US" sz="2400" b="1">
              <a:effectLst>
                <a:outerShdw blurRad="38100" dist="38100" dir="2700000" algn="tl">
                  <a:srgbClr val="C0C0C0"/>
                </a:outerShdw>
              </a:effectLst>
              <a:latin typeface="Times New Roman" pitchFamily="18" charset="0"/>
            </a:endParaRPr>
          </a:p>
        </p:txBody>
      </p:sp>
    </p:spTree>
    <p:extLst>
      <p:ext uri="{BB962C8B-B14F-4D97-AF65-F5344CB8AC3E}">
        <p14:creationId xmlns:p14="http://schemas.microsoft.com/office/powerpoint/2010/main" val="420469753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ox(in)">
                                      <p:cBhvr>
                                        <p:cTn id="7" dur="500"/>
                                        <p:tgtEl>
                                          <p:spTgt spid="11"/>
                                        </p:tgtEl>
                                      </p:cBhvr>
                                    </p:animEffect>
                                  </p:childTnLst>
                                </p:cTn>
                              </p:par>
                              <p:par>
                                <p:cTn id="8" presetID="4" presetClass="entr" presetSubtype="16"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box(in)">
                                      <p:cBhvr>
                                        <p:cTn id="10" dur="500"/>
                                        <p:tgtEl>
                                          <p:spTgt spid="10"/>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4" presetClass="entr" presetSubtype="16"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box(in)">
                                      <p:cBhvr>
                                        <p:cTn id="15" dur="500"/>
                                        <p:tgtEl>
                                          <p:spTgt spid="22"/>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5" presetClass="entr" presetSubtype="10" fill="hold" nodeType="click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checkerboard(across)">
                                      <p:cBhvr>
                                        <p:cTn id="20" dur="500"/>
                                        <p:tgtEl>
                                          <p:spTgt spid="2"/>
                                        </p:tgtEl>
                                      </p:cBhvr>
                                    </p:animEffect>
                                  </p:childTnLst>
                                </p:cTn>
                              </p:par>
                              <p:par>
                                <p:cTn id="21" presetID="5" presetClass="entr" presetSubtype="10" fill="hold" nodeType="with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checkerboard(across)">
                                      <p:cBhvr>
                                        <p:cTn id="23" dur="500"/>
                                        <p:tgtEl>
                                          <p:spTgt spid="3"/>
                                        </p:tgtEl>
                                      </p:cBhvr>
                                    </p:animEffect>
                                  </p:childTnLst>
                                </p:cTn>
                              </p:par>
                              <p:par>
                                <p:cTn id="24" presetID="5" presetClass="entr" presetSubtype="10" fill="hold" grpId="0" nodeType="with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checkerboard(across)">
                                      <p:cBhvr>
                                        <p:cTn id="2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2044327" y="76574"/>
            <a:ext cx="9681508" cy="1470025"/>
          </a:xfrm>
          <a:prstGeom prst="rect">
            <a:avLst/>
          </a:prstGeom>
          <a:ln w="57150"/>
        </p:spPr>
        <p:txBody>
          <a:bodyPr anchor="ctr">
            <a:norm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fontAlgn="base">
              <a:spcBef>
                <a:spcPct val="0"/>
              </a:spcBef>
              <a:spcAft>
                <a:spcPct val="0"/>
              </a:spcAft>
              <a:defRPr>
                <a:solidFill>
                  <a:schemeClr val="tx1"/>
                </a:solidFill>
                <a:latin typeface="Arial" charset="0"/>
              </a:defRPr>
            </a:lvl6pPr>
            <a:lvl7pPr marL="2971800" indent="-228600" fontAlgn="base">
              <a:spcBef>
                <a:spcPct val="0"/>
              </a:spcBef>
              <a:spcAft>
                <a:spcPct val="0"/>
              </a:spcAft>
              <a:defRPr>
                <a:solidFill>
                  <a:schemeClr val="tx1"/>
                </a:solidFill>
                <a:latin typeface="Arial" charset="0"/>
              </a:defRPr>
            </a:lvl7pPr>
            <a:lvl8pPr marL="3429000" indent="-228600" fontAlgn="base">
              <a:spcBef>
                <a:spcPct val="0"/>
              </a:spcBef>
              <a:spcAft>
                <a:spcPct val="0"/>
              </a:spcAft>
              <a:defRPr>
                <a:solidFill>
                  <a:schemeClr val="tx1"/>
                </a:solidFill>
                <a:latin typeface="Arial" charset="0"/>
              </a:defRPr>
            </a:lvl8pPr>
            <a:lvl9pPr marL="3886200" indent="-228600" fontAlgn="base">
              <a:spcBef>
                <a:spcPct val="0"/>
              </a:spcBef>
              <a:spcAft>
                <a:spcPct val="0"/>
              </a:spcAft>
              <a:defRPr>
                <a:solidFill>
                  <a:schemeClr val="tx1"/>
                </a:solidFill>
                <a:latin typeface="Arial" charset="0"/>
              </a:defRPr>
            </a:lvl9pPr>
          </a:lstStyle>
          <a:p>
            <a:pPr algn="ctr"/>
            <a:r>
              <a:rPr lang="en-US" sz="2400" b="1">
                <a:latin typeface="Times New Roman" pitchFamily="18" charset="0"/>
                <a:cs typeface="Times New Roman" pitchFamily="18" charset="0"/>
              </a:rPr>
              <a:t>1.2.3. CHỦ TRƯƠNG ĐẤU TRANH TỪ NĂM 1939 ĐẾN NĂM 1945</a:t>
            </a:r>
          </a:p>
        </p:txBody>
      </p:sp>
      <p:pic>
        <p:nvPicPr>
          <p:cNvPr id="174083" name="Picture 5" descr="line026.gi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494789" y="1371600"/>
            <a:ext cx="9072033"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7" descr="kh phu toan quyen.jpg"/>
          <p:cNvPicPr>
            <a:picLocks noChangeAspect="1"/>
          </p:cNvPicPr>
          <p:nvPr/>
        </p:nvPicPr>
        <p:blipFill>
          <a:blip r:embed="rId3"/>
          <a:srcRect l="29039" t="2893" r="32291" b="36622"/>
          <a:stretch>
            <a:fillRect/>
          </a:stretch>
        </p:blipFill>
        <p:spPr>
          <a:xfrm>
            <a:off x="1555751" y="2763839"/>
            <a:ext cx="4475055" cy="2465695"/>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pic>
        <p:nvPicPr>
          <p:cNvPr id="5" name="Picture 4" descr="2945.JPG"/>
          <p:cNvPicPr>
            <a:picLocks noChangeAspect="1"/>
          </p:cNvPicPr>
          <p:nvPr/>
        </p:nvPicPr>
        <p:blipFill>
          <a:blip r:embed="rId4"/>
          <a:stretch>
            <a:fillRect/>
          </a:stretch>
        </p:blipFill>
        <p:spPr>
          <a:xfrm>
            <a:off x="7346951" y="2763839"/>
            <a:ext cx="4026828" cy="2476499"/>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Tree>
    <p:extLst>
      <p:ext uri="{BB962C8B-B14F-4D97-AF65-F5344CB8AC3E}">
        <p14:creationId xmlns:p14="http://schemas.microsoft.com/office/powerpoint/2010/main" val="2016742034"/>
      </p:ext>
    </p:extLst>
  </p:cSld>
  <p:clrMapOvr>
    <a:masterClrMapping/>
  </p:clrMapOvr>
  <p:transition>
    <p:strips dir="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checkerboard(across)">
                                      <p:cBhvr>
                                        <p:cTn id="7" dur="500"/>
                                        <p:tgtEl>
                                          <p:spTgt spid="8"/>
                                        </p:tgtEl>
                                      </p:cBhvr>
                                    </p:animEffect>
                                  </p:childTnLst>
                                </p:cTn>
                              </p:par>
                              <p:par>
                                <p:cTn id="8" presetID="5" presetClass="entr" presetSubtype="1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checkerboard(across)">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10" name="Rectangle 6"/>
          <p:cNvSpPr>
            <a:spLocks noChangeArrowheads="1"/>
          </p:cNvSpPr>
          <p:nvPr/>
        </p:nvSpPr>
        <p:spPr bwMode="auto">
          <a:xfrm>
            <a:off x="2087282" y="597853"/>
            <a:ext cx="984623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tabLst>
                <a:tab pos="800100" algn="l"/>
              </a:tabLst>
            </a:pPr>
            <a:r>
              <a:rPr lang="en-US" sz="2400" b="1">
                <a:latin typeface="Arial" charset="0"/>
              </a:rPr>
              <a:t>Bối cảnh lịch sử và chủ tr</a:t>
            </a:r>
            <a:r>
              <a:rPr lang="vi-VN" sz="2400" b="1">
                <a:latin typeface="Arial" charset="0"/>
              </a:rPr>
              <a:t>ươ</a:t>
            </a:r>
            <a:r>
              <a:rPr lang="en-US" sz="2400" b="1">
                <a:latin typeface="Arial" charset="0"/>
              </a:rPr>
              <a:t>ng chiến l</a:t>
            </a:r>
            <a:r>
              <a:rPr lang="vi-VN" sz="2400" b="1">
                <a:latin typeface="Arial" charset="0"/>
              </a:rPr>
              <a:t>ược</a:t>
            </a:r>
            <a:r>
              <a:rPr lang="en-US" sz="2400" b="1">
                <a:latin typeface="Arial" charset="0"/>
              </a:rPr>
              <a:t> mới của Đảng</a:t>
            </a:r>
            <a:endParaRPr lang="en-US" sz="2400"/>
          </a:p>
        </p:txBody>
      </p:sp>
      <p:sp>
        <p:nvSpPr>
          <p:cNvPr id="175111" name="Text Box 7"/>
          <p:cNvSpPr txBox="1">
            <a:spLocks noChangeArrowheads="1"/>
          </p:cNvSpPr>
          <p:nvPr/>
        </p:nvSpPr>
        <p:spPr bwMode="ltGray">
          <a:xfrm>
            <a:off x="812800" y="1371600"/>
            <a:ext cx="10668000"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400" b="1"/>
              <a:t>Tình hình  thế giới và trong nước</a:t>
            </a:r>
          </a:p>
          <a:p>
            <a:pPr>
              <a:spcBef>
                <a:spcPct val="50000"/>
              </a:spcBef>
            </a:pPr>
            <a:r>
              <a:rPr lang="en-US" sz="2400" b="1"/>
              <a:t>           </a:t>
            </a:r>
            <a:r>
              <a:rPr lang="en-US" sz="2400"/>
              <a:t>- Tình hình thế giới: Chiến tranh thế giới thứ 2 bùng nổ</a:t>
            </a:r>
          </a:p>
        </p:txBody>
      </p:sp>
      <p:pic>
        <p:nvPicPr>
          <p:cNvPr id="175112" name="Picture 8" descr="20672429_images1254811_b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6000" y="2743200"/>
            <a:ext cx="3810000" cy="3810000"/>
          </a:xfrm>
          <a:prstGeom prst="rect">
            <a:avLst/>
          </a:prstGeom>
          <a:noFill/>
          <a:extLst>
            <a:ext uri="{909E8E84-426E-40DD-AFC4-6F175D3DCCD1}">
              <a14:hiddenFill xmlns:a14="http://schemas.microsoft.com/office/drawing/2010/main">
                <a:solidFill>
                  <a:srgbClr val="FFFFFF"/>
                </a:solidFill>
              </a14:hiddenFill>
            </a:ext>
          </a:extLst>
        </p:spPr>
      </p:pic>
      <p:pic>
        <p:nvPicPr>
          <p:cNvPr id="175113" name="Picture 9" descr="canh-dep-dat-nuoc-ba-lan303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0400" y="2286001"/>
            <a:ext cx="3962400" cy="2359025"/>
          </a:xfrm>
          <a:prstGeom prst="rect">
            <a:avLst/>
          </a:prstGeom>
          <a:noFill/>
          <a:extLst>
            <a:ext uri="{909E8E84-426E-40DD-AFC4-6F175D3DCCD1}">
              <a14:hiddenFill xmlns:a14="http://schemas.microsoft.com/office/drawing/2010/main">
                <a:solidFill>
                  <a:srgbClr val="FFFFFF"/>
                </a:solidFill>
              </a14:hiddenFill>
            </a:ext>
          </a:extLst>
        </p:spPr>
      </p:pic>
      <p:sp>
        <p:nvSpPr>
          <p:cNvPr id="175115" name="Text Box 11"/>
          <p:cNvSpPr txBox="1">
            <a:spLocks noChangeArrowheads="1"/>
          </p:cNvSpPr>
          <p:nvPr/>
        </p:nvSpPr>
        <p:spPr bwMode="ltGray">
          <a:xfrm>
            <a:off x="5892800" y="5257801"/>
            <a:ext cx="5283200"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sz="2000" b="1"/>
              <a:t>Đức tấn công Ba Lan (9/1939), 2 ngày sau, Anh, Pháp tuyên chiến với Đức, 6/1940 Pháp đầu hàng Đức</a:t>
            </a:r>
          </a:p>
        </p:txBody>
      </p:sp>
    </p:spTree>
    <p:extLst>
      <p:ext uri="{BB962C8B-B14F-4D97-AF65-F5344CB8AC3E}">
        <p14:creationId xmlns:p14="http://schemas.microsoft.com/office/powerpoint/2010/main" val="665115760"/>
      </p:ext>
    </p:extLst>
  </p:cSld>
  <p:clrMapOvr>
    <a:masterClrMapping/>
  </p:clrMapOvr>
  <p:transition>
    <p:strips dir="rd"/>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ban do Lien Xo.jpg"/>
          <p:cNvPicPr>
            <a:picLocks noChangeAspect="1"/>
          </p:cNvPicPr>
          <p:nvPr/>
        </p:nvPicPr>
        <p:blipFill>
          <a:blip r:embed="rId2"/>
          <a:stretch>
            <a:fillRect/>
          </a:stretch>
        </p:blipFill>
        <p:spPr>
          <a:xfrm>
            <a:off x="5588000" y="1143000"/>
            <a:ext cx="6223000" cy="3257550"/>
          </a:xfrm>
          <a:prstGeom prst="rect">
            <a:avLst/>
          </a:prstGeom>
          <a:ln>
            <a:noFill/>
          </a:ln>
          <a:effectLst>
            <a:outerShdw blurRad="292100" dist="139700" dir="2700000" algn="tl" rotWithShape="0">
              <a:srgbClr val="333333">
                <a:alpha val="65000"/>
              </a:srgbClr>
            </a:outerShdw>
          </a:effectLst>
        </p:spPr>
      </p:pic>
      <p:pic>
        <p:nvPicPr>
          <p:cNvPr id="7" name="Picture 6" descr="bgfngfmhgmbnb.jpg"/>
          <p:cNvPicPr>
            <a:picLocks noChangeAspect="1"/>
          </p:cNvPicPr>
          <p:nvPr/>
        </p:nvPicPr>
        <p:blipFill>
          <a:blip r:embed="rId3"/>
          <a:srcRect l="46970" t="2224" r="3030" b="2135"/>
          <a:stretch>
            <a:fillRect/>
          </a:stretch>
        </p:blipFill>
        <p:spPr>
          <a:xfrm flipH="1">
            <a:off x="358574" y="2079769"/>
            <a:ext cx="4790917" cy="4084409"/>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sp>
        <p:nvSpPr>
          <p:cNvPr id="41989" name="Freeform 24"/>
          <p:cNvSpPr>
            <a:spLocks/>
          </p:cNvSpPr>
          <p:nvPr/>
        </p:nvSpPr>
        <p:spPr bwMode="gray">
          <a:xfrm>
            <a:off x="4470400" y="2438400"/>
            <a:ext cx="2743200" cy="2743200"/>
          </a:xfrm>
          <a:custGeom>
            <a:avLst/>
            <a:gdLst>
              <a:gd name="T0" fmla="*/ 2147483647 w 1824"/>
              <a:gd name="T1" fmla="*/ 2147483647 h 2648"/>
              <a:gd name="T2" fmla="*/ 2147483647 w 1824"/>
              <a:gd name="T3" fmla="*/ 2147483647 h 2648"/>
              <a:gd name="T4" fmla="*/ 2147483647 w 1824"/>
              <a:gd name="T5" fmla="*/ 2147483647 h 2648"/>
              <a:gd name="T6" fmla="*/ 2147483647 w 1824"/>
              <a:gd name="T7" fmla="*/ 2147483647 h 2648"/>
              <a:gd name="T8" fmla="*/ 2147483647 w 1824"/>
              <a:gd name="T9" fmla="*/ 2147483647 h 2648"/>
              <a:gd name="T10" fmla="*/ 2147483647 w 1824"/>
              <a:gd name="T11" fmla="*/ 2147483647 h 2648"/>
              <a:gd name="T12" fmla="*/ 2147483647 w 1824"/>
              <a:gd name="T13" fmla="*/ 2147483647 h 2648"/>
              <a:gd name="T14" fmla="*/ 2147483647 w 1824"/>
              <a:gd name="T15" fmla="*/ 2147483647 h 2648"/>
              <a:gd name="T16" fmla="*/ 2147483647 w 1824"/>
              <a:gd name="T17" fmla="*/ 2147483647 h 2648"/>
              <a:gd name="T18" fmla="*/ 2147483647 w 1824"/>
              <a:gd name="T19" fmla="*/ 2147483647 h 2648"/>
              <a:gd name="T20" fmla="*/ 2147483647 w 1824"/>
              <a:gd name="T21" fmla="*/ 2147483647 h 2648"/>
              <a:gd name="T22" fmla="*/ 2147483647 w 1824"/>
              <a:gd name="T23" fmla="*/ 2147483647 h 2648"/>
              <a:gd name="T24" fmla="*/ 2147483647 w 1824"/>
              <a:gd name="T25" fmla="*/ 2147483647 h 2648"/>
              <a:gd name="T26" fmla="*/ 2147483647 w 1824"/>
              <a:gd name="T27" fmla="*/ 2147483647 h 2648"/>
              <a:gd name="T28" fmla="*/ 2147483647 w 1824"/>
              <a:gd name="T29" fmla="*/ 2147483647 h 2648"/>
              <a:gd name="T30" fmla="*/ 2147483647 w 1824"/>
              <a:gd name="T31" fmla="*/ 2147483647 h 2648"/>
              <a:gd name="T32" fmla="*/ 2147483647 w 1824"/>
              <a:gd name="T33" fmla="*/ 2147483647 h 2648"/>
              <a:gd name="T34" fmla="*/ 2147483647 w 1824"/>
              <a:gd name="T35" fmla="*/ 2147483647 h 2648"/>
              <a:gd name="T36" fmla="*/ 2147483647 w 1824"/>
              <a:gd name="T37" fmla="*/ 2147483647 h 2648"/>
              <a:gd name="T38" fmla="*/ 2147483647 w 1824"/>
              <a:gd name="T39" fmla="*/ 2147483647 h 2648"/>
              <a:gd name="T40" fmla="*/ 2147483647 w 1824"/>
              <a:gd name="T41" fmla="*/ 2147483647 h 2648"/>
              <a:gd name="T42" fmla="*/ 2147483647 w 1824"/>
              <a:gd name="T43" fmla="*/ 2147483647 h 2648"/>
              <a:gd name="T44" fmla="*/ 2147483647 w 1824"/>
              <a:gd name="T45" fmla="*/ 2147483647 h 2648"/>
              <a:gd name="T46" fmla="*/ 2147483647 w 1824"/>
              <a:gd name="T47" fmla="*/ 2147483647 h 2648"/>
              <a:gd name="T48" fmla="*/ 2147483647 w 1824"/>
              <a:gd name="T49" fmla="*/ 2147483647 h 2648"/>
              <a:gd name="T50" fmla="*/ 2147483647 w 1824"/>
              <a:gd name="T51" fmla="*/ 2147483647 h 2648"/>
              <a:gd name="T52" fmla="*/ 2147483647 w 1824"/>
              <a:gd name="T53" fmla="*/ 2147483647 h 2648"/>
              <a:gd name="T54" fmla="*/ 2147483647 w 1824"/>
              <a:gd name="T55" fmla="*/ 2147483647 h 2648"/>
              <a:gd name="T56" fmla="*/ 2147483647 w 1824"/>
              <a:gd name="T57" fmla="*/ 2147483647 h 2648"/>
              <a:gd name="T58" fmla="*/ 2147483647 w 1824"/>
              <a:gd name="T59" fmla="*/ 2147483647 h 2648"/>
              <a:gd name="T60" fmla="*/ 2147483647 w 1824"/>
              <a:gd name="T61" fmla="*/ 2147483647 h 2648"/>
              <a:gd name="T62" fmla="*/ 2147483647 w 1824"/>
              <a:gd name="T63" fmla="*/ 2147483647 h 264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824"/>
              <a:gd name="T97" fmla="*/ 0 h 2648"/>
              <a:gd name="T98" fmla="*/ 1824 w 1824"/>
              <a:gd name="T99" fmla="*/ 2648 h 2648"/>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824" h="2648">
                <a:moveTo>
                  <a:pt x="0" y="2648"/>
                </a:moveTo>
                <a:lnTo>
                  <a:pt x="12" y="2464"/>
                </a:lnTo>
                <a:lnTo>
                  <a:pt x="32" y="2288"/>
                </a:lnTo>
                <a:lnTo>
                  <a:pt x="56" y="2120"/>
                </a:lnTo>
                <a:lnTo>
                  <a:pt x="88" y="1960"/>
                </a:lnTo>
                <a:lnTo>
                  <a:pt x="124" y="1808"/>
                </a:lnTo>
                <a:lnTo>
                  <a:pt x="166" y="1662"/>
                </a:lnTo>
                <a:lnTo>
                  <a:pt x="212" y="1524"/>
                </a:lnTo>
                <a:lnTo>
                  <a:pt x="262" y="1394"/>
                </a:lnTo>
                <a:lnTo>
                  <a:pt x="316" y="1270"/>
                </a:lnTo>
                <a:lnTo>
                  <a:pt x="372" y="1154"/>
                </a:lnTo>
                <a:lnTo>
                  <a:pt x="430" y="1044"/>
                </a:lnTo>
                <a:lnTo>
                  <a:pt x="490" y="942"/>
                </a:lnTo>
                <a:lnTo>
                  <a:pt x="550" y="846"/>
                </a:lnTo>
                <a:lnTo>
                  <a:pt x="612" y="758"/>
                </a:lnTo>
                <a:lnTo>
                  <a:pt x="672" y="674"/>
                </a:lnTo>
                <a:lnTo>
                  <a:pt x="734" y="598"/>
                </a:lnTo>
                <a:lnTo>
                  <a:pt x="792" y="528"/>
                </a:lnTo>
                <a:lnTo>
                  <a:pt x="850" y="464"/>
                </a:lnTo>
                <a:lnTo>
                  <a:pt x="906" y="408"/>
                </a:lnTo>
                <a:lnTo>
                  <a:pt x="960" y="356"/>
                </a:lnTo>
                <a:lnTo>
                  <a:pt x="1010" y="310"/>
                </a:lnTo>
                <a:lnTo>
                  <a:pt x="1056" y="270"/>
                </a:lnTo>
                <a:lnTo>
                  <a:pt x="1096" y="236"/>
                </a:lnTo>
                <a:lnTo>
                  <a:pt x="1134" y="208"/>
                </a:lnTo>
                <a:lnTo>
                  <a:pt x="1164" y="184"/>
                </a:lnTo>
                <a:lnTo>
                  <a:pt x="1190" y="166"/>
                </a:lnTo>
                <a:lnTo>
                  <a:pt x="1208" y="154"/>
                </a:lnTo>
                <a:lnTo>
                  <a:pt x="1220" y="146"/>
                </a:lnTo>
                <a:lnTo>
                  <a:pt x="1224" y="144"/>
                </a:lnTo>
                <a:lnTo>
                  <a:pt x="848" y="0"/>
                </a:lnTo>
                <a:lnTo>
                  <a:pt x="1728" y="56"/>
                </a:lnTo>
                <a:lnTo>
                  <a:pt x="1824" y="480"/>
                </a:lnTo>
                <a:lnTo>
                  <a:pt x="1568" y="328"/>
                </a:lnTo>
                <a:lnTo>
                  <a:pt x="1564" y="328"/>
                </a:lnTo>
                <a:lnTo>
                  <a:pt x="1554" y="332"/>
                </a:lnTo>
                <a:lnTo>
                  <a:pt x="1538" y="338"/>
                </a:lnTo>
                <a:lnTo>
                  <a:pt x="1514" y="346"/>
                </a:lnTo>
                <a:lnTo>
                  <a:pt x="1486" y="356"/>
                </a:lnTo>
                <a:lnTo>
                  <a:pt x="1452" y="370"/>
                </a:lnTo>
                <a:lnTo>
                  <a:pt x="1412" y="388"/>
                </a:lnTo>
                <a:lnTo>
                  <a:pt x="1370" y="410"/>
                </a:lnTo>
                <a:lnTo>
                  <a:pt x="1322" y="436"/>
                </a:lnTo>
                <a:lnTo>
                  <a:pt x="1270" y="466"/>
                </a:lnTo>
                <a:lnTo>
                  <a:pt x="1216" y="500"/>
                </a:lnTo>
                <a:lnTo>
                  <a:pt x="1158" y="540"/>
                </a:lnTo>
                <a:lnTo>
                  <a:pt x="1098" y="584"/>
                </a:lnTo>
                <a:lnTo>
                  <a:pt x="1034" y="636"/>
                </a:lnTo>
                <a:lnTo>
                  <a:pt x="970" y="692"/>
                </a:lnTo>
                <a:lnTo>
                  <a:pt x="904" y="756"/>
                </a:lnTo>
                <a:lnTo>
                  <a:pt x="836" y="824"/>
                </a:lnTo>
                <a:lnTo>
                  <a:pt x="770" y="900"/>
                </a:lnTo>
                <a:lnTo>
                  <a:pt x="700" y="984"/>
                </a:lnTo>
                <a:lnTo>
                  <a:pt x="632" y="1076"/>
                </a:lnTo>
                <a:lnTo>
                  <a:pt x="566" y="1174"/>
                </a:lnTo>
                <a:lnTo>
                  <a:pt x="498" y="1280"/>
                </a:lnTo>
                <a:lnTo>
                  <a:pt x="434" y="1394"/>
                </a:lnTo>
                <a:lnTo>
                  <a:pt x="370" y="1518"/>
                </a:lnTo>
                <a:lnTo>
                  <a:pt x="308" y="1650"/>
                </a:lnTo>
                <a:lnTo>
                  <a:pt x="248" y="1792"/>
                </a:lnTo>
                <a:lnTo>
                  <a:pt x="192" y="1944"/>
                </a:lnTo>
                <a:lnTo>
                  <a:pt x="138" y="2104"/>
                </a:lnTo>
                <a:lnTo>
                  <a:pt x="88" y="2274"/>
                </a:lnTo>
                <a:lnTo>
                  <a:pt x="42" y="2456"/>
                </a:lnTo>
                <a:lnTo>
                  <a:pt x="0" y="2648"/>
                </a:lnTo>
                <a:close/>
              </a:path>
            </a:pathLst>
          </a:custGeom>
          <a:gradFill rotWithShape="1">
            <a:gsLst>
              <a:gs pos="0">
                <a:srgbClr val="D11364"/>
              </a:gs>
              <a:gs pos="100000">
                <a:srgbClr val="61092E"/>
              </a:gs>
            </a:gsLst>
            <a:lin ang="5400000" scaled="1"/>
          </a:gradFill>
          <a:ln w="0">
            <a:solidFill>
              <a:schemeClr val="bg1"/>
            </a:solidFill>
            <a:round/>
            <a:headEnd/>
            <a:tailEnd/>
          </a:ln>
        </p:spPr>
        <p:txBody>
          <a:bodyPr/>
          <a:lstStyle/>
          <a:p>
            <a:endParaRPr lang="en-US">
              <a:latin typeface="Arial" charset="0"/>
              <a:cs typeface="Arial" charset="0"/>
            </a:endParaRPr>
          </a:p>
        </p:txBody>
      </p:sp>
      <p:sp>
        <p:nvSpPr>
          <p:cNvPr id="9" name="Explosion 1 8"/>
          <p:cNvSpPr/>
          <p:nvPr/>
        </p:nvSpPr>
        <p:spPr>
          <a:xfrm>
            <a:off x="5384800" y="4267200"/>
            <a:ext cx="5283200" cy="1981200"/>
          </a:xfrm>
          <a:prstGeom prst="irregularSeal1">
            <a:avLst/>
          </a:prstGeom>
        </p:spPr>
        <p:style>
          <a:lnRef idx="3">
            <a:schemeClr val="lt1"/>
          </a:lnRef>
          <a:fillRef idx="1">
            <a:schemeClr val="dk1"/>
          </a:fillRef>
          <a:effectRef idx="1">
            <a:schemeClr val="dk1"/>
          </a:effectRef>
          <a:fontRef idx="minor">
            <a:schemeClr val="lt1"/>
          </a:fontRef>
        </p:style>
        <p:txBody>
          <a:bodyPr anchor="ctr"/>
          <a:lstStyle/>
          <a:p>
            <a:pPr algn="ctr"/>
            <a:r>
              <a:rPr lang="en-US" sz="2400" b="1" dirty="0">
                <a:solidFill>
                  <a:schemeClr val="bg1"/>
                </a:solidFill>
                <a:effectLst>
                  <a:outerShdw blurRad="38100" dist="38100" dir="2700000" algn="tl">
                    <a:srgbClr val="000000"/>
                  </a:outerShdw>
                </a:effectLst>
                <a:latin typeface="Times New Roman" pitchFamily="18" charset="0"/>
                <a:cs typeface="Arial" charset="0"/>
              </a:rPr>
              <a:t>6/1941 </a:t>
            </a:r>
            <a:r>
              <a:rPr lang="en-US" sz="2400" b="1" dirty="0" err="1">
                <a:solidFill>
                  <a:schemeClr val="bg1"/>
                </a:solidFill>
                <a:effectLst>
                  <a:outerShdw blurRad="38100" dist="38100" dir="2700000" algn="tl">
                    <a:srgbClr val="000000"/>
                  </a:outerShdw>
                </a:effectLst>
                <a:latin typeface="Times New Roman" pitchFamily="18" charset="0"/>
                <a:cs typeface="Arial" charset="0"/>
              </a:rPr>
              <a:t>ph</a:t>
            </a:r>
            <a:r>
              <a:rPr lang="en-US" sz="2400" b="1" dirty="0" err="1">
                <a:solidFill>
                  <a:schemeClr val="bg1"/>
                </a:solidFill>
                <a:effectLst>
                  <a:outerShdw blurRad="38100" dist="38100" dir="2700000" algn="tl">
                    <a:srgbClr val="000000"/>
                  </a:outerShdw>
                </a:effectLst>
                <a:latin typeface="Times New Roman" pitchFamily="18" charset="0"/>
              </a:rPr>
              <a:t>át</a:t>
            </a:r>
            <a:r>
              <a:rPr lang="en-US" sz="2400" b="1" dirty="0">
                <a:solidFill>
                  <a:schemeClr val="bg1"/>
                </a:solidFill>
                <a:effectLst>
                  <a:outerShdw blurRad="38100" dist="38100" dir="2700000" algn="tl">
                    <a:srgbClr val="000000"/>
                  </a:outerShdw>
                </a:effectLst>
                <a:latin typeface="Times New Roman" pitchFamily="18" charset="0"/>
              </a:rPr>
              <a:t> </a:t>
            </a:r>
            <a:r>
              <a:rPr lang="en-US" sz="2400" b="1" dirty="0" err="1">
                <a:solidFill>
                  <a:schemeClr val="bg1"/>
                </a:solidFill>
                <a:effectLst>
                  <a:outerShdw blurRad="38100" dist="38100" dir="2700000" algn="tl">
                    <a:srgbClr val="000000"/>
                  </a:outerShdw>
                </a:effectLst>
                <a:latin typeface="Times New Roman" pitchFamily="18" charset="0"/>
              </a:rPr>
              <a:t>xít</a:t>
            </a:r>
            <a:r>
              <a:rPr lang="en-US" sz="2400" b="1" dirty="0">
                <a:solidFill>
                  <a:schemeClr val="bg1"/>
                </a:solidFill>
                <a:effectLst>
                  <a:outerShdw blurRad="38100" dist="38100" dir="2700000" algn="tl">
                    <a:srgbClr val="000000"/>
                  </a:outerShdw>
                </a:effectLst>
                <a:latin typeface="Times New Roman" pitchFamily="18" charset="0"/>
              </a:rPr>
              <a:t> </a:t>
            </a:r>
            <a:r>
              <a:rPr lang="en-US" sz="2400" b="1" dirty="0" err="1">
                <a:solidFill>
                  <a:schemeClr val="bg1"/>
                </a:solidFill>
                <a:effectLst>
                  <a:outerShdw blurRad="38100" dist="38100" dir="2700000" algn="tl">
                    <a:srgbClr val="000000"/>
                  </a:outerShdw>
                </a:effectLst>
                <a:latin typeface="Times New Roman" pitchFamily="18" charset="0"/>
              </a:rPr>
              <a:t>Đức</a:t>
            </a:r>
            <a:r>
              <a:rPr lang="en-US" sz="2400" b="1" dirty="0">
                <a:solidFill>
                  <a:schemeClr val="bg1"/>
                </a:solidFill>
                <a:effectLst>
                  <a:outerShdw blurRad="38100" dist="38100" dir="2700000" algn="tl">
                    <a:srgbClr val="000000"/>
                  </a:outerShdw>
                </a:effectLst>
                <a:latin typeface="Times New Roman" pitchFamily="18" charset="0"/>
              </a:rPr>
              <a:t> </a:t>
            </a:r>
            <a:r>
              <a:rPr lang="en-US" sz="2400" b="1" dirty="0" err="1">
                <a:solidFill>
                  <a:schemeClr val="bg1"/>
                </a:solidFill>
                <a:effectLst>
                  <a:outerShdw blurRad="38100" dist="38100" dir="2700000" algn="tl">
                    <a:srgbClr val="000000"/>
                  </a:outerShdw>
                </a:effectLst>
                <a:latin typeface="Times New Roman" pitchFamily="18" charset="0"/>
              </a:rPr>
              <a:t>tấn</a:t>
            </a:r>
            <a:r>
              <a:rPr lang="en-US" sz="2400" b="1" dirty="0">
                <a:solidFill>
                  <a:schemeClr val="bg1"/>
                </a:solidFill>
                <a:effectLst>
                  <a:outerShdw blurRad="38100" dist="38100" dir="2700000" algn="tl">
                    <a:srgbClr val="000000"/>
                  </a:outerShdw>
                </a:effectLst>
                <a:latin typeface="Times New Roman" pitchFamily="18" charset="0"/>
              </a:rPr>
              <a:t> </a:t>
            </a:r>
            <a:r>
              <a:rPr lang="en-US" sz="2400" b="1" dirty="0" err="1">
                <a:solidFill>
                  <a:schemeClr val="bg1"/>
                </a:solidFill>
                <a:effectLst>
                  <a:outerShdw blurRad="38100" dist="38100" dir="2700000" algn="tl">
                    <a:srgbClr val="000000"/>
                  </a:outerShdw>
                </a:effectLst>
                <a:latin typeface="Times New Roman" pitchFamily="18" charset="0"/>
              </a:rPr>
              <a:t>công</a:t>
            </a:r>
            <a:r>
              <a:rPr lang="en-US" sz="2400" b="1" dirty="0">
                <a:solidFill>
                  <a:schemeClr val="bg1"/>
                </a:solidFill>
                <a:effectLst>
                  <a:outerShdw blurRad="38100" dist="38100" dir="2700000" algn="tl">
                    <a:srgbClr val="000000"/>
                  </a:outerShdw>
                </a:effectLst>
                <a:latin typeface="Times New Roman" pitchFamily="18" charset="0"/>
              </a:rPr>
              <a:t> </a:t>
            </a:r>
            <a:r>
              <a:rPr lang="en-US" sz="2400" b="1" dirty="0" err="1">
                <a:solidFill>
                  <a:schemeClr val="bg1"/>
                </a:solidFill>
                <a:effectLst>
                  <a:outerShdw blurRad="38100" dist="38100" dir="2700000" algn="tl">
                    <a:srgbClr val="000000"/>
                  </a:outerShdw>
                </a:effectLst>
                <a:latin typeface="Times New Roman" pitchFamily="18" charset="0"/>
              </a:rPr>
              <a:t>Liên</a:t>
            </a:r>
            <a:r>
              <a:rPr lang="en-US" sz="2400" b="1" dirty="0">
                <a:solidFill>
                  <a:schemeClr val="bg1"/>
                </a:solidFill>
                <a:effectLst>
                  <a:outerShdw blurRad="38100" dist="38100" dir="2700000" algn="tl">
                    <a:srgbClr val="000000"/>
                  </a:outerShdw>
                </a:effectLst>
                <a:latin typeface="Times New Roman" pitchFamily="18" charset="0"/>
              </a:rPr>
              <a:t> </a:t>
            </a:r>
            <a:r>
              <a:rPr lang="en-US" sz="2400" b="1" dirty="0" err="1">
                <a:solidFill>
                  <a:schemeClr val="bg1"/>
                </a:solidFill>
                <a:effectLst>
                  <a:outerShdw blurRad="38100" dist="38100" dir="2700000" algn="tl">
                    <a:srgbClr val="000000"/>
                  </a:outerShdw>
                </a:effectLst>
                <a:latin typeface="Times New Roman" pitchFamily="18" charset="0"/>
              </a:rPr>
              <a:t>Xô</a:t>
            </a:r>
            <a:endParaRPr lang="en-US" sz="2400" b="1" dirty="0">
              <a:solidFill>
                <a:schemeClr val="bg1"/>
              </a:solidFill>
              <a:effectLst>
                <a:outerShdw blurRad="38100" dist="38100" dir="2700000" algn="tl">
                  <a:srgbClr val="000000"/>
                </a:outerShdw>
              </a:effectLst>
              <a:latin typeface="Times New Roman" pitchFamily="18" charset="0"/>
              <a:cs typeface="Arial" charset="0"/>
            </a:endParaRPr>
          </a:p>
        </p:txBody>
      </p:sp>
    </p:spTree>
    <p:extLst>
      <p:ext uri="{BB962C8B-B14F-4D97-AF65-F5344CB8AC3E}">
        <p14:creationId xmlns:p14="http://schemas.microsoft.com/office/powerpoint/2010/main" val="239606311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1989"/>
                                        </p:tgtEl>
                                        <p:attrNameLst>
                                          <p:attrName>style.visibility</p:attrName>
                                        </p:attrNameLst>
                                      </p:cBhvr>
                                      <p:to>
                                        <p:strVal val="visible"/>
                                      </p:to>
                                    </p:set>
                                    <p:animEffect transition="in" filter="wipe(down)">
                                      <p:cBhvr>
                                        <p:cTn id="7" dur="500"/>
                                        <p:tgtEl>
                                          <p:spTgt spid="4198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3"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p:cTn id="12" dur="500" fill="hold"/>
                                        <p:tgtEl>
                                          <p:spTgt spid="9"/>
                                        </p:tgtEl>
                                        <p:attrNameLst>
                                          <p:attrName>ppt_w</p:attrName>
                                        </p:attrNameLst>
                                      </p:cBhvr>
                                      <p:tavLst>
                                        <p:tav tm="0">
                                          <p:val>
                                            <p:fltVal val="0"/>
                                          </p:val>
                                        </p:tav>
                                        <p:tav tm="100000">
                                          <p:val>
                                            <p:strVal val="#ppt_w"/>
                                          </p:val>
                                        </p:tav>
                                      </p:tavLst>
                                    </p:anim>
                                    <p:anim calcmode="lin" valueType="num">
                                      <p:cBhvr>
                                        <p:cTn id="13" dur="500" fill="hold"/>
                                        <p:tgtEl>
                                          <p:spTgt spid="9"/>
                                        </p:tgtEl>
                                        <p:attrNameLst>
                                          <p:attrName>ppt_h</p:attrName>
                                        </p:attrNameLst>
                                      </p:cBhvr>
                                      <p:tavLst>
                                        <p:tav tm="0">
                                          <p:val>
                                            <p:fltVal val="0"/>
                                          </p:val>
                                        </p:tav>
                                        <p:tav tm="100000">
                                          <p:val>
                                            <p:strVal val="#ppt_h"/>
                                          </p:val>
                                        </p:tav>
                                      </p:tavLst>
                                    </p:anim>
                                    <p:animEffect transition="in" filter="fade">
                                      <p:cBhvr>
                                        <p:cTn id="1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989" grpId="0" animBg="1"/>
      <p:bldP spid="9"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Explosion 1 8"/>
          <p:cNvSpPr>
            <a:spLocks noChangeArrowheads="1"/>
          </p:cNvSpPr>
          <p:nvPr/>
        </p:nvSpPr>
        <p:spPr bwMode="auto">
          <a:xfrm>
            <a:off x="5486400" y="4419600"/>
            <a:ext cx="6604000" cy="2362200"/>
          </a:xfrm>
          <a:prstGeom prst="irregularSeal1">
            <a:avLst/>
          </a:prstGeom>
          <a:solidFill>
            <a:srgbClr val="0000FF"/>
          </a:solidFill>
          <a:ln w="38100" algn="ctr">
            <a:solidFill>
              <a:schemeClr val="accent1"/>
            </a:solidFill>
            <a:miter lim="800000"/>
            <a:headEnd/>
            <a:tailEnd/>
          </a:ln>
          <a:effectLst>
            <a:outerShdw dist="20000" dir="5400000" rotWithShape="0">
              <a:srgbClr val="000000">
                <a:alpha val="37999"/>
              </a:srgbClr>
            </a:outerShdw>
          </a:effectLst>
        </p:spPr>
        <p:txBody>
          <a:bodyPr anchor="ctr"/>
          <a:lstStyle/>
          <a:p>
            <a:pPr algn="ctr"/>
            <a:r>
              <a:rPr lang="en-US" b="1">
                <a:solidFill>
                  <a:schemeClr val="bg1"/>
                </a:solidFill>
                <a:cs typeface="Arial" charset="0"/>
              </a:rPr>
              <a:t>8/12/1941, M</a:t>
            </a:r>
            <a:r>
              <a:rPr lang="en-US" b="1">
                <a:solidFill>
                  <a:schemeClr val="bg1"/>
                </a:solidFill>
              </a:rPr>
              <a:t>ỹ tuyên chiến với Nhật, chiến tranh Thái Bình Dương bùng nổ</a:t>
            </a:r>
            <a:endParaRPr lang="en-US" b="1">
              <a:solidFill>
                <a:schemeClr val="bg1"/>
              </a:solidFill>
              <a:cs typeface="Arial" charset="0"/>
            </a:endParaRPr>
          </a:p>
        </p:txBody>
      </p:sp>
      <p:pic>
        <p:nvPicPr>
          <p:cNvPr id="10" name="Picture 9" descr="TT My Roosevelt tuyen chien voi Nhat sau Tran Chau Cang.jpg"/>
          <p:cNvPicPr>
            <a:picLocks noChangeAspect="1"/>
          </p:cNvPicPr>
          <p:nvPr/>
        </p:nvPicPr>
        <p:blipFill>
          <a:blip r:embed="rId2"/>
          <a:srcRect b="10256"/>
          <a:stretch>
            <a:fillRect/>
          </a:stretch>
        </p:blipFill>
        <p:spPr>
          <a:xfrm>
            <a:off x="6807200" y="1981200"/>
            <a:ext cx="5082117" cy="2667000"/>
          </a:xfrm>
          <a:prstGeom prst="rect">
            <a:avLst/>
          </a:prstGeom>
          <a:ln>
            <a:noFill/>
          </a:ln>
          <a:effectLst>
            <a:outerShdw blurRad="292100" dist="139700" dir="2700000" algn="tl" rotWithShape="0">
              <a:srgbClr val="333333">
                <a:alpha val="65000"/>
              </a:srgbClr>
            </a:outerShdw>
          </a:effectLst>
        </p:spPr>
      </p:pic>
      <p:pic>
        <p:nvPicPr>
          <p:cNvPr id="18" name="Picture 17" descr="TRAN TRAN CHAU CANG.jpg"/>
          <p:cNvPicPr>
            <a:picLocks noChangeAspect="1"/>
          </p:cNvPicPr>
          <p:nvPr/>
        </p:nvPicPr>
        <p:blipFill>
          <a:blip r:embed="rId3"/>
          <a:stretch>
            <a:fillRect/>
          </a:stretch>
        </p:blipFill>
        <p:spPr>
          <a:xfrm>
            <a:off x="508000" y="3352801"/>
            <a:ext cx="5080000" cy="2163763"/>
          </a:xfrm>
          <a:prstGeom prst="rect">
            <a:avLst/>
          </a:prstGeom>
          <a:ln>
            <a:noFill/>
          </a:ln>
          <a:effectLst>
            <a:outerShdw blurRad="292100" dist="139700" dir="2700000" algn="tl" rotWithShape="0">
              <a:srgbClr val="333333">
                <a:alpha val="65000"/>
              </a:srgbClr>
            </a:outerShdw>
          </a:effectLst>
        </p:spPr>
      </p:pic>
      <p:sp>
        <p:nvSpPr>
          <p:cNvPr id="23" name="Right Arrow 22"/>
          <p:cNvSpPr/>
          <p:nvPr/>
        </p:nvSpPr>
        <p:spPr>
          <a:xfrm>
            <a:off x="5562600" y="2779713"/>
            <a:ext cx="1117600" cy="1143001"/>
          </a:xfrm>
          <a:prstGeom prst="rightArrow">
            <a:avLst/>
          </a:prstGeom>
        </p:spPr>
        <p:style>
          <a:lnRef idx="0">
            <a:schemeClr val="accent1"/>
          </a:lnRef>
          <a:fillRef idx="3">
            <a:schemeClr val="accent1"/>
          </a:fillRef>
          <a:effectRef idx="3">
            <a:schemeClr val="accent1"/>
          </a:effectRef>
          <a:fontRef idx="minor">
            <a:schemeClr val="lt1"/>
          </a:fontRef>
        </p:style>
        <p:txBody>
          <a:bodyPr anchor="ctr"/>
          <a:lstStyle/>
          <a:p>
            <a:pPr algn="ctr">
              <a:defRPr/>
            </a:pPr>
            <a:endParaRPr lang="en-US"/>
          </a:p>
        </p:txBody>
      </p:sp>
      <p:sp>
        <p:nvSpPr>
          <p:cNvPr id="24" name="Title 1"/>
          <p:cNvSpPr txBox="1">
            <a:spLocks/>
          </p:cNvSpPr>
          <p:nvPr/>
        </p:nvSpPr>
        <p:spPr bwMode="black">
          <a:xfrm>
            <a:off x="304800" y="5791200"/>
            <a:ext cx="5181600" cy="1066800"/>
          </a:xfrm>
          <a:prstGeom prst="rect">
            <a:avLst/>
          </a:prstGeom>
          <a:ln>
            <a:solidFill>
              <a:srgbClr val="00B050"/>
            </a:solidFill>
            <a:headEnd/>
            <a:tailEnd/>
          </a:ln>
        </p:spPr>
        <p:style>
          <a:lnRef idx="1">
            <a:schemeClr val="dk1"/>
          </a:lnRef>
          <a:fillRef idx="2">
            <a:schemeClr val="dk1"/>
          </a:fillRef>
          <a:effectRef idx="1">
            <a:schemeClr val="dk1"/>
          </a:effectRef>
          <a:fontRef idx="minor">
            <a:schemeClr val="dk1"/>
          </a:fontRef>
        </p:style>
        <p:txBody>
          <a:bodyPr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fontAlgn="base">
              <a:spcBef>
                <a:spcPct val="0"/>
              </a:spcBef>
              <a:spcAft>
                <a:spcPct val="0"/>
              </a:spcAft>
              <a:defRPr>
                <a:solidFill>
                  <a:schemeClr val="tx1"/>
                </a:solidFill>
                <a:latin typeface="Arial" charset="0"/>
              </a:defRPr>
            </a:lvl6pPr>
            <a:lvl7pPr marL="2971800" indent="-228600" fontAlgn="base">
              <a:spcBef>
                <a:spcPct val="0"/>
              </a:spcBef>
              <a:spcAft>
                <a:spcPct val="0"/>
              </a:spcAft>
              <a:defRPr>
                <a:solidFill>
                  <a:schemeClr val="tx1"/>
                </a:solidFill>
                <a:latin typeface="Arial" charset="0"/>
              </a:defRPr>
            </a:lvl7pPr>
            <a:lvl8pPr marL="3429000" indent="-228600" fontAlgn="base">
              <a:spcBef>
                <a:spcPct val="0"/>
              </a:spcBef>
              <a:spcAft>
                <a:spcPct val="0"/>
              </a:spcAft>
              <a:defRPr>
                <a:solidFill>
                  <a:schemeClr val="tx1"/>
                </a:solidFill>
                <a:latin typeface="Arial" charset="0"/>
              </a:defRPr>
            </a:lvl8pPr>
            <a:lvl9pPr marL="3886200" indent="-228600" fontAlgn="base">
              <a:spcBef>
                <a:spcPct val="0"/>
              </a:spcBef>
              <a:spcAft>
                <a:spcPct val="0"/>
              </a:spcAft>
              <a:defRPr>
                <a:solidFill>
                  <a:schemeClr val="tx1"/>
                </a:solidFill>
                <a:latin typeface="Arial" charset="0"/>
              </a:defRPr>
            </a:lvl9pPr>
          </a:lstStyle>
          <a:p>
            <a:pPr algn="ctr" eaLnBrk="0" hangingPunct="0"/>
            <a:r>
              <a:rPr lang="en-US" sz="2000" b="1">
                <a:latin typeface="Times New Roman" pitchFamily="18" charset="0"/>
                <a:cs typeface="Arial" charset="0"/>
              </a:rPr>
              <a:t>7/12/1941, Nh</a:t>
            </a:r>
            <a:r>
              <a:rPr lang="en-US" sz="2000" b="1">
                <a:latin typeface="Times New Roman" pitchFamily="18" charset="0"/>
              </a:rPr>
              <a:t>ật tấn công Mỹ tại hạm đội Trân Châu Cảng </a:t>
            </a:r>
            <a:r>
              <a:rPr lang="en-US" sz="2400" b="1">
                <a:latin typeface="Times New Roman" pitchFamily="18" charset="0"/>
              </a:rPr>
              <a:t>(H</a:t>
            </a:r>
            <a:r>
              <a:rPr lang="vi-VN" sz="2400" b="1">
                <a:latin typeface="Times New Roman" pitchFamily="18" charset="0"/>
              </a:rPr>
              <a:t>aw</a:t>
            </a:r>
            <a:r>
              <a:rPr lang="en-US" sz="2400" b="1">
                <a:latin typeface="Times New Roman" pitchFamily="18" charset="0"/>
              </a:rPr>
              <a:t>aii)</a:t>
            </a:r>
            <a:endParaRPr lang="vi-VN" sz="2400" b="1">
              <a:latin typeface="Times New Roman" pitchFamily="18" charset="0"/>
            </a:endParaRPr>
          </a:p>
        </p:txBody>
      </p:sp>
      <p:grpSp>
        <p:nvGrpSpPr>
          <p:cNvPr id="3" name="Group 12"/>
          <p:cNvGrpSpPr>
            <a:grpSpLocks/>
          </p:cNvGrpSpPr>
          <p:nvPr/>
        </p:nvGrpSpPr>
        <p:grpSpPr bwMode="auto">
          <a:xfrm>
            <a:off x="1595718" y="990600"/>
            <a:ext cx="3149600" cy="1981200"/>
            <a:chOff x="990600" y="1341438"/>
            <a:chExt cx="2362200" cy="1981200"/>
          </a:xfrm>
        </p:grpSpPr>
        <p:sp>
          <p:nvSpPr>
            <p:cNvPr id="21" name="Rectangular Callout 20"/>
            <p:cNvSpPr/>
            <p:nvPr/>
          </p:nvSpPr>
          <p:spPr bwMode="auto">
            <a:xfrm>
              <a:off x="990600" y="1341438"/>
              <a:ext cx="2362200" cy="1981200"/>
            </a:xfrm>
            <a:prstGeom prst="wedgeRectCallout">
              <a:avLst>
                <a:gd name="adj1" fmla="val 19610"/>
                <a:gd name="adj2" fmla="val 118987"/>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176139" name="Picture 11" descr="nem bom o tran Chau Cang.jpg"/>
            <p:cNvPicPr>
              <a:picLocks noChangeAspect="1"/>
            </p:cNvPicPr>
            <p:nvPr/>
          </p:nvPicPr>
          <p:blipFill>
            <a:blip r:embed="rId4" cstate="print">
              <a:extLst>
                <a:ext uri="{28A0092B-C50C-407E-A947-70E740481C1C}">
                  <a14:useLocalDpi xmlns:a14="http://schemas.microsoft.com/office/drawing/2010/main" val="0"/>
                </a:ext>
              </a:extLst>
            </a:blip>
            <a:srcRect l="2779" t="1640" r="1389" b="8136"/>
            <a:stretch>
              <a:fillRect/>
            </a:stretch>
          </p:blipFill>
          <p:spPr bwMode="auto">
            <a:xfrm>
              <a:off x="1039504" y="1371600"/>
              <a:ext cx="2294313"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904221007"/>
      </p:ext>
    </p:extLst>
  </p:cSld>
  <p:clrMapOvr>
    <a:masterClrMapping/>
  </p:clrMapOvr>
  <p:transition>
    <p:strips dir="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wipe(left)">
                                      <p:cBhvr>
                                        <p:cTn id="12" dur="500"/>
                                        <p:tgtEl>
                                          <p:spTgt spid="23"/>
                                        </p:tgtEl>
                                      </p:cBhvr>
                                    </p:animEffect>
                                  </p:childTnLst>
                                </p:cTn>
                              </p:par>
                              <p:par>
                                <p:cTn id="13" presetID="22" presetClass="entr" presetSubtype="8"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left)">
                                      <p:cBhvr>
                                        <p:cTn id="15" dur="500"/>
                                        <p:tgtEl>
                                          <p:spTgt spid="10"/>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53" presetClass="entr" presetSubtype="0"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anim calcmode="lin" valueType="num">
                                      <p:cBhvr>
                                        <p:cTn id="20" dur="500" fill="hold"/>
                                        <p:tgtEl>
                                          <p:spTgt spid="9"/>
                                        </p:tgtEl>
                                        <p:attrNameLst>
                                          <p:attrName>ppt_w</p:attrName>
                                        </p:attrNameLst>
                                      </p:cBhvr>
                                      <p:tavLst>
                                        <p:tav tm="0">
                                          <p:val>
                                            <p:fltVal val="0"/>
                                          </p:val>
                                        </p:tav>
                                        <p:tav tm="100000">
                                          <p:val>
                                            <p:strVal val="#ppt_w"/>
                                          </p:val>
                                        </p:tav>
                                      </p:tavLst>
                                    </p:anim>
                                    <p:anim calcmode="lin" valueType="num">
                                      <p:cBhvr>
                                        <p:cTn id="21" dur="500" fill="hold"/>
                                        <p:tgtEl>
                                          <p:spTgt spid="9"/>
                                        </p:tgtEl>
                                        <p:attrNameLst>
                                          <p:attrName>ppt_h</p:attrName>
                                        </p:attrNameLst>
                                      </p:cBhvr>
                                      <p:tavLst>
                                        <p:tav tm="0">
                                          <p:val>
                                            <p:fltVal val="0"/>
                                          </p:val>
                                        </p:tav>
                                        <p:tav tm="100000">
                                          <p:val>
                                            <p:strVal val="#ppt_h"/>
                                          </p:val>
                                        </p:tav>
                                      </p:tavLst>
                                    </p:anim>
                                    <p:animEffect transition="in" filter="fade">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Explosion 1 8"/>
          <p:cNvSpPr>
            <a:spLocks noChangeArrowheads="1"/>
          </p:cNvSpPr>
          <p:nvPr/>
        </p:nvSpPr>
        <p:spPr bwMode="auto">
          <a:xfrm>
            <a:off x="2844800" y="627530"/>
            <a:ext cx="6908800" cy="1981200"/>
          </a:xfrm>
          <a:prstGeom prst="irregularSeal1">
            <a:avLst/>
          </a:prstGeom>
          <a:solidFill>
            <a:schemeClr val="accent1"/>
          </a:solidFill>
          <a:ln w="38100" algn="ctr">
            <a:solidFill>
              <a:schemeClr val="accent1"/>
            </a:solidFill>
            <a:miter lim="800000"/>
            <a:headEnd/>
            <a:tailEnd/>
          </a:ln>
          <a:effectLst>
            <a:outerShdw dist="20000" dir="5400000" rotWithShape="0">
              <a:srgbClr val="000000">
                <a:alpha val="37999"/>
              </a:srgbClr>
            </a:outerShdw>
          </a:effectLst>
        </p:spPr>
        <p:txBody>
          <a:bodyPr anchor="ctr"/>
          <a:lstStyle/>
          <a:p>
            <a:pPr algn="ctr"/>
            <a:r>
              <a:rPr lang="en-US" b="1">
                <a:cs typeface="Arial" charset="0"/>
              </a:rPr>
              <a:t>Ở Đông Dương, thực dân Pháp tăng cường khủng bố và đàn áp Đảng Cộng sản Đông Dương</a:t>
            </a:r>
          </a:p>
          <a:p>
            <a:pPr algn="ctr"/>
            <a:r>
              <a:rPr lang="en-US" b="1">
                <a:cs typeface="Arial" charset="0"/>
              </a:rPr>
              <a:t>9/1940: Nhật vào Đông D</a:t>
            </a:r>
            <a:r>
              <a:rPr lang="vi-VN" b="1">
                <a:cs typeface="Arial" charset="0"/>
              </a:rPr>
              <a:t>ươ</a:t>
            </a:r>
            <a:r>
              <a:rPr lang="en-US" b="1">
                <a:cs typeface="Arial" charset="0"/>
              </a:rPr>
              <a:t>ng và bắt tay với Pháp cùng cai trị Đông D</a:t>
            </a:r>
            <a:r>
              <a:rPr lang="vi-VN" b="1">
                <a:cs typeface="Arial" charset="0"/>
              </a:rPr>
              <a:t>ươ</a:t>
            </a:r>
            <a:r>
              <a:rPr lang="en-US" b="1">
                <a:cs typeface="Arial" charset="0"/>
              </a:rPr>
              <a:t>ng</a:t>
            </a:r>
          </a:p>
        </p:txBody>
      </p:sp>
      <p:pic>
        <p:nvPicPr>
          <p:cNvPr id="12" name="Picture 11" descr="34.jpg"/>
          <p:cNvPicPr>
            <a:picLocks noChangeAspect="1"/>
          </p:cNvPicPr>
          <p:nvPr/>
        </p:nvPicPr>
        <p:blipFill>
          <a:blip r:embed="rId2"/>
          <a:srcRect l="4392" t="2703" r="12162" b="16216"/>
          <a:stretch>
            <a:fillRect/>
          </a:stretch>
        </p:blipFill>
        <p:spPr>
          <a:xfrm>
            <a:off x="7924801" y="2438401"/>
            <a:ext cx="1900767" cy="1966913"/>
          </a:xfrm>
          <a:prstGeom prst="rect">
            <a:avLst/>
          </a:prstGeom>
          <a:ln w="38100">
            <a:solidFill>
              <a:srgbClr val="CC0000"/>
            </a:solidFill>
          </a:ln>
          <a:effectLst>
            <a:outerShdw blurRad="292100" dist="139700" dir="2700000" algn="tl" rotWithShape="0">
              <a:srgbClr val="333333">
                <a:alpha val="65000"/>
              </a:srgbClr>
            </a:outerShdw>
          </a:effectLst>
        </p:spPr>
      </p:pic>
      <p:pic>
        <p:nvPicPr>
          <p:cNvPr id="13" name="Picture 12" descr="Nguyen_Van_Cu.jpg"/>
          <p:cNvPicPr>
            <a:picLocks noChangeAspect="1"/>
          </p:cNvPicPr>
          <p:nvPr/>
        </p:nvPicPr>
        <p:blipFill>
          <a:blip r:embed="rId3"/>
          <a:stretch>
            <a:fillRect/>
          </a:stretch>
        </p:blipFill>
        <p:spPr>
          <a:xfrm>
            <a:off x="2235200" y="2389188"/>
            <a:ext cx="1828800" cy="1854200"/>
          </a:xfrm>
          <a:prstGeom prst="rect">
            <a:avLst/>
          </a:prstGeom>
          <a:ln w="38100">
            <a:solidFill>
              <a:srgbClr val="CC0000"/>
            </a:solidFill>
          </a:ln>
          <a:effectLst>
            <a:outerShdw blurRad="292100" dist="139700" dir="2700000" algn="tl" rotWithShape="0">
              <a:srgbClr val="333333">
                <a:alpha val="65000"/>
              </a:srgbClr>
            </a:outerShdw>
          </a:effectLst>
        </p:spPr>
      </p:pic>
      <p:pic>
        <p:nvPicPr>
          <p:cNvPr id="14" name="Picture 13" descr="Ha_Huy_Tap.jpg"/>
          <p:cNvPicPr>
            <a:picLocks noChangeAspect="1"/>
          </p:cNvPicPr>
          <p:nvPr/>
        </p:nvPicPr>
        <p:blipFill>
          <a:blip r:embed="rId4"/>
          <a:stretch>
            <a:fillRect/>
          </a:stretch>
        </p:blipFill>
        <p:spPr>
          <a:xfrm>
            <a:off x="1" y="1447800"/>
            <a:ext cx="1691217" cy="1804988"/>
          </a:xfrm>
          <a:prstGeom prst="rect">
            <a:avLst/>
          </a:prstGeom>
          <a:ln w="38100">
            <a:solidFill>
              <a:srgbClr val="CC0000"/>
            </a:solidFill>
          </a:ln>
          <a:effectLst>
            <a:outerShdw blurRad="292100" dist="139700" dir="2700000" algn="tl" rotWithShape="0">
              <a:srgbClr val="333333">
                <a:alpha val="65000"/>
              </a:srgbClr>
            </a:outerShdw>
          </a:effectLst>
        </p:spPr>
      </p:pic>
      <p:pic>
        <p:nvPicPr>
          <p:cNvPr id="15" name="Picture 14" descr="Le-Hong-Phong.jpg"/>
          <p:cNvPicPr>
            <a:picLocks noChangeAspect="1"/>
          </p:cNvPicPr>
          <p:nvPr/>
        </p:nvPicPr>
        <p:blipFill>
          <a:blip r:embed="rId5"/>
          <a:stretch>
            <a:fillRect/>
          </a:stretch>
        </p:blipFill>
        <p:spPr>
          <a:xfrm>
            <a:off x="4470400" y="3200401"/>
            <a:ext cx="3048000" cy="2562225"/>
          </a:xfrm>
          <a:prstGeom prst="rect">
            <a:avLst/>
          </a:prstGeom>
          <a:ln w="38100">
            <a:solidFill>
              <a:srgbClr val="CC0000"/>
            </a:solidFill>
          </a:ln>
          <a:effectLst>
            <a:outerShdw blurRad="292100" dist="139700" dir="2700000" algn="tl" rotWithShape="0">
              <a:srgbClr val="333333">
                <a:alpha val="65000"/>
              </a:srgbClr>
            </a:outerShdw>
          </a:effectLst>
        </p:spPr>
      </p:pic>
      <p:sp>
        <p:nvSpPr>
          <p:cNvPr id="16" name="Rounded Rectangle 15"/>
          <p:cNvSpPr/>
          <p:nvPr/>
        </p:nvSpPr>
        <p:spPr>
          <a:xfrm>
            <a:off x="0" y="3429000"/>
            <a:ext cx="1727200" cy="457200"/>
          </a:xfrm>
          <a:prstGeom prst="roundRect">
            <a:avLst/>
          </a:prstGeom>
          <a:ln>
            <a:solidFill>
              <a:srgbClr val="CC0000"/>
            </a:solidFill>
          </a:ln>
        </p:spPr>
        <p:style>
          <a:lnRef idx="2">
            <a:schemeClr val="dk1"/>
          </a:lnRef>
          <a:fillRef idx="1">
            <a:schemeClr val="lt1"/>
          </a:fillRef>
          <a:effectRef idx="0">
            <a:schemeClr val="dk1"/>
          </a:effectRef>
          <a:fontRef idx="minor">
            <a:schemeClr val="dk1"/>
          </a:fontRef>
        </p:style>
        <p:txBody>
          <a:bodyPr anchor="ctr"/>
          <a:lstStyle/>
          <a:p>
            <a:pPr algn="ctr"/>
            <a:r>
              <a:rPr lang="en-US" sz="1400" b="1">
                <a:solidFill>
                  <a:srgbClr val="1A1A70"/>
                </a:solidFill>
                <a:latin typeface="Times New Roman" pitchFamily="18" charset="0"/>
                <a:cs typeface="Arial" charset="0"/>
              </a:rPr>
              <a:t>Hà Huy Tập</a:t>
            </a:r>
          </a:p>
        </p:txBody>
      </p:sp>
      <p:sp>
        <p:nvSpPr>
          <p:cNvPr id="17" name="Rounded Rectangle 16"/>
          <p:cNvSpPr/>
          <p:nvPr/>
        </p:nvSpPr>
        <p:spPr>
          <a:xfrm>
            <a:off x="2235200" y="4343400"/>
            <a:ext cx="1828800" cy="457200"/>
          </a:xfrm>
          <a:prstGeom prst="roundRect">
            <a:avLst/>
          </a:prstGeom>
          <a:ln>
            <a:solidFill>
              <a:srgbClr val="CC0000"/>
            </a:solidFill>
          </a:ln>
        </p:spPr>
        <p:style>
          <a:lnRef idx="2">
            <a:schemeClr val="dk1"/>
          </a:lnRef>
          <a:fillRef idx="1">
            <a:schemeClr val="lt1"/>
          </a:fillRef>
          <a:effectRef idx="0">
            <a:schemeClr val="dk1"/>
          </a:effectRef>
          <a:fontRef idx="minor">
            <a:schemeClr val="dk1"/>
          </a:fontRef>
        </p:style>
        <p:txBody>
          <a:bodyPr anchor="ctr"/>
          <a:lstStyle/>
          <a:p>
            <a:pPr algn="ctr"/>
            <a:r>
              <a:rPr lang="en-US" sz="1400" b="1">
                <a:solidFill>
                  <a:srgbClr val="1A1A70"/>
                </a:solidFill>
                <a:latin typeface="Times New Roman" pitchFamily="18" charset="0"/>
                <a:cs typeface="Arial" charset="0"/>
              </a:rPr>
              <a:t>Nguyễn Văn Cừ</a:t>
            </a:r>
          </a:p>
        </p:txBody>
      </p:sp>
      <p:sp>
        <p:nvSpPr>
          <p:cNvPr id="19" name="Rounded Rectangle 18"/>
          <p:cNvSpPr/>
          <p:nvPr/>
        </p:nvSpPr>
        <p:spPr>
          <a:xfrm>
            <a:off x="7924800" y="4572000"/>
            <a:ext cx="1828800" cy="457200"/>
          </a:xfrm>
          <a:prstGeom prst="roundRect">
            <a:avLst/>
          </a:prstGeom>
          <a:ln>
            <a:solidFill>
              <a:srgbClr val="CC0000"/>
            </a:solidFill>
          </a:ln>
        </p:spPr>
        <p:style>
          <a:lnRef idx="2">
            <a:schemeClr val="dk1"/>
          </a:lnRef>
          <a:fillRef idx="1">
            <a:schemeClr val="lt1"/>
          </a:fillRef>
          <a:effectRef idx="0">
            <a:schemeClr val="dk1"/>
          </a:effectRef>
          <a:fontRef idx="minor">
            <a:schemeClr val="dk1"/>
          </a:fontRef>
        </p:style>
        <p:txBody>
          <a:bodyPr anchor="ctr"/>
          <a:lstStyle/>
          <a:p>
            <a:pPr algn="ctr"/>
            <a:r>
              <a:rPr lang="en-US" sz="1400" b="1">
                <a:solidFill>
                  <a:srgbClr val="1A1A70"/>
                </a:solidFill>
                <a:latin typeface="Times New Roman" pitchFamily="18" charset="0"/>
                <a:cs typeface="Arial" charset="0"/>
              </a:rPr>
              <a:t>Nguyễn Thị </a:t>
            </a:r>
          </a:p>
          <a:p>
            <a:pPr algn="ctr"/>
            <a:r>
              <a:rPr lang="en-US" sz="1400" b="1">
                <a:solidFill>
                  <a:srgbClr val="1A1A70"/>
                </a:solidFill>
                <a:latin typeface="Times New Roman" pitchFamily="18" charset="0"/>
                <a:cs typeface="Arial" charset="0"/>
              </a:rPr>
              <a:t>Minh Khai</a:t>
            </a:r>
          </a:p>
        </p:txBody>
      </p:sp>
      <p:sp>
        <p:nvSpPr>
          <p:cNvPr id="20" name="Rounded Rectangle 19"/>
          <p:cNvSpPr/>
          <p:nvPr/>
        </p:nvSpPr>
        <p:spPr>
          <a:xfrm>
            <a:off x="3759200" y="5867400"/>
            <a:ext cx="4368800" cy="762000"/>
          </a:xfrm>
          <a:prstGeom prst="roundRect">
            <a:avLst/>
          </a:prstGeom>
          <a:ln>
            <a:solidFill>
              <a:srgbClr val="CC0000"/>
            </a:solidFill>
          </a:ln>
        </p:spPr>
        <p:style>
          <a:lnRef idx="2">
            <a:schemeClr val="dk1"/>
          </a:lnRef>
          <a:fillRef idx="1">
            <a:schemeClr val="lt1"/>
          </a:fillRef>
          <a:effectRef idx="0">
            <a:schemeClr val="dk1"/>
          </a:effectRef>
          <a:fontRef idx="minor">
            <a:schemeClr val="dk1"/>
          </a:fontRef>
        </p:style>
        <p:txBody>
          <a:bodyPr anchor="ctr"/>
          <a:lstStyle/>
          <a:p>
            <a:pPr algn="ctr"/>
            <a:r>
              <a:rPr lang="en-US" b="1">
                <a:solidFill>
                  <a:srgbClr val="1A1A70"/>
                </a:solidFill>
                <a:latin typeface="Times New Roman" pitchFamily="18" charset="0"/>
                <a:cs typeface="Arial" charset="0"/>
              </a:rPr>
              <a:t>Lê Hồng Phong hy sinh </a:t>
            </a:r>
          </a:p>
          <a:p>
            <a:pPr algn="ctr"/>
            <a:r>
              <a:rPr lang="en-US" b="1">
                <a:solidFill>
                  <a:srgbClr val="1A1A70"/>
                </a:solidFill>
                <a:latin typeface="Times New Roman" pitchFamily="18" charset="0"/>
                <a:cs typeface="Arial" charset="0"/>
              </a:rPr>
              <a:t>trong nhà tù Côn Đảo</a:t>
            </a:r>
          </a:p>
        </p:txBody>
      </p:sp>
      <p:sp>
        <p:nvSpPr>
          <p:cNvPr id="21" name="Rectangle 16"/>
          <p:cNvSpPr>
            <a:spLocks noChangeArrowheads="1"/>
          </p:cNvSpPr>
          <p:nvPr/>
        </p:nvSpPr>
        <p:spPr bwMode="auto">
          <a:xfrm>
            <a:off x="10058400" y="2819401"/>
            <a:ext cx="1803400"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p>
            <a:pPr algn="ctr">
              <a:lnSpc>
                <a:spcPct val="95000"/>
              </a:lnSpc>
            </a:pPr>
            <a:endParaRPr lang="en-US" sz="1200" b="1">
              <a:latin typeface="Arial" charset="0"/>
              <a:cs typeface="Arial" charset="0"/>
            </a:endParaRPr>
          </a:p>
        </p:txBody>
      </p:sp>
      <p:sp>
        <p:nvSpPr>
          <p:cNvPr id="177164" name="Rectangle 17"/>
          <p:cNvSpPr>
            <a:spLocks noChangeArrowheads="1"/>
          </p:cNvSpPr>
          <p:nvPr/>
        </p:nvSpPr>
        <p:spPr bwMode="auto">
          <a:xfrm>
            <a:off x="8113185" y="6092826"/>
            <a:ext cx="4703233"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p>
            <a:pPr algn="ctr">
              <a:lnSpc>
                <a:spcPct val="95000"/>
              </a:lnSpc>
            </a:pPr>
            <a:endParaRPr lang="en-US" b="1">
              <a:solidFill>
                <a:schemeClr val="bg1"/>
              </a:solidFill>
              <a:latin typeface="Arial" charset="0"/>
              <a:cs typeface="Arial" charset="0"/>
            </a:endParaRPr>
          </a:p>
        </p:txBody>
      </p:sp>
      <p:pic>
        <p:nvPicPr>
          <p:cNvPr id="24" name="Picture 20" descr="IMG_057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058400" y="3733800"/>
            <a:ext cx="1828800" cy="1849438"/>
          </a:xfrm>
          <a:prstGeom prst="rect">
            <a:avLst/>
          </a:prstGeom>
          <a:noFill/>
          <a:ln w="38100">
            <a:solidFill>
              <a:srgbClr val="C00000"/>
            </a:solidFill>
            <a:miter lim="800000"/>
            <a:headEnd/>
            <a:tailEnd/>
          </a:ln>
          <a:extLst>
            <a:ext uri="{909E8E84-426E-40DD-AFC4-6F175D3DCCD1}">
              <a14:hiddenFill xmlns:a14="http://schemas.microsoft.com/office/drawing/2010/main">
                <a:solidFill>
                  <a:srgbClr val="FFFFFF"/>
                </a:solidFill>
              </a14:hiddenFill>
            </a:ext>
          </a:extLst>
        </p:spPr>
      </p:pic>
      <p:pic>
        <p:nvPicPr>
          <p:cNvPr id="25" name="Picture 21" descr="IMG_061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 y="4114800"/>
            <a:ext cx="1869017" cy="1862138"/>
          </a:xfrm>
          <a:prstGeom prst="rect">
            <a:avLst/>
          </a:prstGeom>
          <a:noFill/>
          <a:ln w="38100">
            <a:solidFill>
              <a:srgbClr val="C00000"/>
            </a:solidFill>
            <a:miter lim="800000"/>
            <a:headEnd/>
            <a:tailEnd/>
          </a:ln>
          <a:extLst>
            <a:ext uri="{909E8E84-426E-40DD-AFC4-6F175D3DCCD1}">
              <a14:hiddenFill xmlns:a14="http://schemas.microsoft.com/office/drawing/2010/main">
                <a:solidFill>
                  <a:srgbClr val="FFFFFF"/>
                </a:solidFill>
              </a14:hiddenFill>
            </a:ext>
          </a:extLst>
        </p:spPr>
      </p:pic>
      <p:pic>
        <p:nvPicPr>
          <p:cNvPr id="26" name="Picture 22" descr="IMG_061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160000" y="1066800"/>
            <a:ext cx="1727200" cy="1809750"/>
          </a:xfrm>
          <a:prstGeom prst="rect">
            <a:avLst/>
          </a:prstGeom>
          <a:noFill/>
          <a:ln w="38100">
            <a:solidFill>
              <a:srgbClr val="C00000"/>
            </a:solidFill>
            <a:miter lim="800000"/>
            <a:headEnd/>
            <a:tailEnd/>
          </a:ln>
          <a:extLst>
            <a:ext uri="{909E8E84-426E-40DD-AFC4-6F175D3DCCD1}">
              <a14:hiddenFill xmlns:a14="http://schemas.microsoft.com/office/drawing/2010/main">
                <a:solidFill>
                  <a:srgbClr val="FFFFFF"/>
                </a:solidFill>
              </a14:hiddenFill>
            </a:ext>
          </a:extLst>
        </p:spPr>
      </p:pic>
      <p:sp>
        <p:nvSpPr>
          <p:cNvPr id="27" name="Rounded Rectangle 26"/>
          <p:cNvSpPr/>
          <p:nvPr/>
        </p:nvSpPr>
        <p:spPr>
          <a:xfrm>
            <a:off x="0" y="6096000"/>
            <a:ext cx="2057400" cy="457200"/>
          </a:xfrm>
          <a:prstGeom prst="roundRect">
            <a:avLst/>
          </a:prstGeom>
          <a:ln>
            <a:solidFill>
              <a:srgbClr val="CC0000"/>
            </a:solidFill>
          </a:ln>
        </p:spPr>
        <p:style>
          <a:lnRef idx="2">
            <a:schemeClr val="dk1"/>
          </a:lnRef>
          <a:fillRef idx="1">
            <a:schemeClr val="lt1"/>
          </a:fillRef>
          <a:effectRef idx="0">
            <a:schemeClr val="dk1"/>
          </a:effectRef>
          <a:fontRef idx="minor">
            <a:schemeClr val="dk1"/>
          </a:fontRef>
        </p:style>
        <p:txBody>
          <a:bodyPr anchor="ctr"/>
          <a:lstStyle/>
          <a:p>
            <a:pPr algn="ctr"/>
            <a:r>
              <a:rPr lang="en-US" sz="1400" b="1">
                <a:solidFill>
                  <a:srgbClr val="1A1A70"/>
                </a:solidFill>
                <a:latin typeface="Times New Roman" pitchFamily="18" charset="0"/>
                <a:cs typeface="Arial" charset="0"/>
              </a:rPr>
              <a:t>Hoàng Văn Thụ</a:t>
            </a:r>
          </a:p>
        </p:txBody>
      </p:sp>
      <p:sp>
        <p:nvSpPr>
          <p:cNvPr id="28" name="Rounded Rectangle 27"/>
          <p:cNvSpPr/>
          <p:nvPr/>
        </p:nvSpPr>
        <p:spPr>
          <a:xfrm>
            <a:off x="10058401" y="3048000"/>
            <a:ext cx="1970617" cy="457200"/>
          </a:xfrm>
          <a:prstGeom prst="roundRect">
            <a:avLst/>
          </a:prstGeom>
          <a:ln>
            <a:solidFill>
              <a:srgbClr val="CC0000"/>
            </a:solidFill>
          </a:ln>
        </p:spPr>
        <p:style>
          <a:lnRef idx="2">
            <a:schemeClr val="dk1"/>
          </a:lnRef>
          <a:fillRef idx="1">
            <a:schemeClr val="lt1"/>
          </a:fillRef>
          <a:effectRef idx="0">
            <a:schemeClr val="dk1"/>
          </a:effectRef>
          <a:fontRef idx="minor">
            <a:schemeClr val="dk1"/>
          </a:fontRef>
        </p:style>
        <p:txBody>
          <a:bodyPr anchor="ctr"/>
          <a:lstStyle/>
          <a:p>
            <a:pPr algn="ctr">
              <a:lnSpc>
                <a:spcPct val="95000"/>
              </a:lnSpc>
              <a:defRPr/>
            </a:pPr>
            <a:r>
              <a:rPr lang="en-US" sz="1100" b="1"/>
              <a:t>Phan Đăng Lưu</a:t>
            </a:r>
          </a:p>
        </p:txBody>
      </p:sp>
      <p:sp>
        <p:nvSpPr>
          <p:cNvPr id="29" name="Rounded Rectangle 28"/>
          <p:cNvSpPr/>
          <p:nvPr/>
        </p:nvSpPr>
        <p:spPr>
          <a:xfrm>
            <a:off x="10160000" y="5715000"/>
            <a:ext cx="1828800" cy="457200"/>
          </a:xfrm>
          <a:prstGeom prst="roundRect">
            <a:avLst/>
          </a:prstGeom>
          <a:ln>
            <a:solidFill>
              <a:srgbClr val="CC0000"/>
            </a:solidFill>
          </a:ln>
        </p:spPr>
        <p:style>
          <a:lnRef idx="2">
            <a:schemeClr val="dk1"/>
          </a:lnRef>
          <a:fillRef idx="1">
            <a:schemeClr val="lt1"/>
          </a:fillRef>
          <a:effectRef idx="0">
            <a:schemeClr val="dk1"/>
          </a:effectRef>
          <a:fontRef idx="minor">
            <a:schemeClr val="dk1"/>
          </a:fontRef>
        </p:style>
        <p:txBody>
          <a:bodyPr anchor="ctr"/>
          <a:lstStyle/>
          <a:p>
            <a:pPr algn="ctr">
              <a:lnSpc>
                <a:spcPct val="95000"/>
              </a:lnSpc>
              <a:defRPr/>
            </a:pPr>
            <a:r>
              <a:rPr lang="en-US" sz="1200" b="1">
                <a:solidFill>
                  <a:schemeClr val="tx1">
                    <a:lumMod val="75000"/>
                  </a:schemeClr>
                </a:solidFill>
              </a:rPr>
              <a:t>Võ Văn Tần</a:t>
            </a:r>
          </a:p>
        </p:txBody>
      </p:sp>
      <p:sp>
        <p:nvSpPr>
          <p:cNvPr id="177172" name="Text Box 20"/>
          <p:cNvSpPr txBox="1">
            <a:spLocks noChangeArrowheads="1"/>
          </p:cNvSpPr>
          <p:nvPr/>
        </p:nvSpPr>
        <p:spPr bwMode="ltGray">
          <a:xfrm>
            <a:off x="2235200" y="398930"/>
            <a:ext cx="721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2400" b="1"/>
              <a:t>- Tình hình trong nước</a:t>
            </a:r>
          </a:p>
        </p:txBody>
      </p:sp>
    </p:spTree>
    <p:extLst>
      <p:ext uri="{BB962C8B-B14F-4D97-AF65-F5344CB8AC3E}">
        <p14:creationId xmlns:p14="http://schemas.microsoft.com/office/powerpoint/2010/main" val="3761088920"/>
      </p:ext>
    </p:extLst>
  </p:cSld>
  <p:clrMapOvr>
    <a:masterClrMapping/>
  </p:clrMapOvr>
  <p:transition>
    <p:strips dir="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4"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to="" calcmode="lin" valueType="num">
                                      <p:cBhvr>
                                        <p:cTn id="7" dur="1" fill="hold"/>
                                        <p:tgtEl>
                                          <p:spTgt spid="12"/>
                                        </p:tgtEl>
                                        <p:attrNameLst>
                                          <p:attrName/>
                                        </p:attrNameLst>
                                      </p:cBhvr>
                                    </p:anim>
                                  </p:childTnLst>
                                </p:cTn>
                              </p:par>
                              <p:par>
                                <p:cTn id="8" presetID="24"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 to="" calcmode="lin" valueType="num">
                                      <p:cBhvr>
                                        <p:cTn id="10" dur="1" fill="hold"/>
                                        <p:tgtEl>
                                          <p:spTgt spid="13"/>
                                        </p:tgtEl>
                                        <p:attrNameLst>
                                          <p:attrName/>
                                        </p:attrNameLst>
                                      </p:cBhvr>
                                    </p:anim>
                                  </p:childTnLst>
                                </p:cTn>
                              </p:par>
                              <p:par>
                                <p:cTn id="11" presetID="24"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anim to="" calcmode="lin" valueType="num">
                                      <p:cBhvr>
                                        <p:cTn id="13" dur="1" fill="hold"/>
                                        <p:tgtEl>
                                          <p:spTgt spid="14"/>
                                        </p:tgtEl>
                                        <p:attrNameLst>
                                          <p:attrName/>
                                        </p:attrNameLst>
                                      </p:cBhvr>
                                    </p:anim>
                                  </p:childTnLst>
                                </p:cTn>
                              </p:par>
                              <p:par>
                                <p:cTn id="14" presetID="24" presetClass="entr" presetSubtype="0" fill="hold" nodeType="withEffect">
                                  <p:stCondLst>
                                    <p:cond delay="0"/>
                                  </p:stCondLst>
                                  <p:childTnLst>
                                    <p:set>
                                      <p:cBhvr>
                                        <p:cTn id="15" dur="1" fill="hold">
                                          <p:stCondLst>
                                            <p:cond delay="0"/>
                                          </p:stCondLst>
                                        </p:cTn>
                                        <p:tgtEl>
                                          <p:spTgt spid="15"/>
                                        </p:tgtEl>
                                        <p:attrNameLst>
                                          <p:attrName>style.visibility</p:attrName>
                                        </p:attrNameLst>
                                      </p:cBhvr>
                                      <p:to>
                                        <p:strVal val="visible"/>
                                      </p:to>
                                    </p:set>
                                    <p:anim to="" calcmode="lin" valueType="num">
                                      <p:cBhvr>
                                        <p:cTn id="16" dur="1" fill="hold"/>
                                        <p:tgtEl>
                                          <p:spTgt spid="15"/>
                                        </p:tgtEl>
                                        <p:attrNameLst>
                                          <p:attrName/>
                                        </p:attrNameLst>
                                      </p:cBhvr>
                                    </p:anim>
                                  </p:childTnLst>
                                </p:cTn>
                              </p:par>
                              <p:par>
                                <p:cTn id="17" presetID="24"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anim to="" calcmode="lin" valueType="num">
                                      <p:cBhvr>
                                        <p:cTn id="19" dur="1" fill="hold"/>
                                        <p:tgtEl>
                                          <p:spTgt spid="16"/>
                                        </p:tgtEl>
                                        <p:attrNameLst>
                                          <p:attrName/>
                                        </p:attrNameLst>
                                      </p:cBhvr>
                                    </p:anim>
                                  </p:childTnLst>
                                </p:cTn>
                              </p:par>
                              <p:par>
                                <p:cTn id="20" presetID="24" presetClass="entr" presetSubtype="0" fill="hold" grpId="0" nodeType="withEffect">
                                  <p:stCondLst>
                                    <p:cond delay="0"/>
                                  </p:stCondLst>
                                  <p:childTnLst>
                                    <p:set>
                                      <p:cBhvr>
                                        <p:cTn id="21" dur="1" fill="hold">
                                          <p:stCondLst>
                                            <p:cond delay="0"/>
                                          </p:stCondLst>
                                        </p:cTn>
                                        <p:tgtEl>
                                          <p:spTgt spid="17"/>
                                        </p:tgtEl>
                                        <p:attrNameLst>
                                          <p:attrName>style.visibility</p:attrName>
                                        </p:attrNameLst>
                                      </p:cBhvr>
                                      <p:to>
                                        <p:strVal val="visible"/>
                                      </p:to>
                                    </p:set>
                                    <p:anim to="" calcmode="lin" valueType="num">
                                      <p:cBhvr>
                                        <p:cTn id="22" dur="1" fill="hold"/>
                                        <p:tgtEl>
                                          <p:spTgt spid="17"/>
                                        </p:tgtEl>
                                        <p:attrNameLst>
                                          <p:attrName/>
                                        </p:attrNameLst>
                                      </p:cBhvr>
                                    </p:anim>
                                  </p:childTnLst>
                                </p:cTn>
                              </p:par>
                              <p:par>
                                <p:cTn id="23" presetID="24" presetClass="entr" presetSubtype="0"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anim to="" calcmode="lin" valueType="num">
                                      <p:cBhvr>
                                        <p:cTn id="25" dur="1" fill="hold"/>
                                        <p:tgtEl>
                                          <p:spTgt spid="19"/>
                                        </p:tgtEl>
                                        <p:attrNameLst>
                                          <p:attrName/>
                                        </p:attrNameLst>
                                      </p:cBhvr>
                                    </p:anim>
                                  </p:childTnLst>
                                </p:cTn>
                              </p:par>
                              <p:par>
                                <p:cTn id="26" presetID="24" presetClass="entr" presetSubtype="0" fill="hold" grpId="0" nodeType="withEffect">
                                  <p:stCondLst>
                                    <p:cond delay="0"/>
                                  </p:stCondLst>
                                  <p:childTnLst>
                                    <p:set>
                                      <p:cBhvr>
                                        <p:cTn id="27" dur="1" fill="hold">
                                          <p:stCondLst>
                                            <p:cond delay="0"/>
                                          </p:stCondLst>
                                        </p:cTn>
                                        <p:tgtEl>
                                          <p:spTgt spid="20"/>
                                        </p:tgtEl>
                                        <p:attrNameLst>
                                          <p:attrName>style.visibility</p:attrName>
                                        </p:attrNameLst>
                                      </p:cBhvr>
                                      <p:to>
                                        <p:strVal val="visible"/>
                                      </p:to>
                                    </p:set>
                                    <p:anim to="" calcmode="lin" valueType="num">
                                      <p:cBhvr>
                                        <p:cTn id="28" dur="1" fill="hold"/>
                                        <p:tgtEl>
                                          <p:spTgt spid="20"/>
                                        </p:tgtEl>
                                        <p:attrNameLst>
                                          <p:attrName/>
                                        </p:attrNameLst>
                                      </p:cBhvr>
                                    </p:anim>
                                  </p:childTnLst>
                                </p:cTn>
                              </p:par>
                              <p:par>
                                <p:cTn id="29" presetID="24" presetClass="entr" presetSubtype="0" fill="hold" grpId="0" nodeType="withEffect" nodePh="1">
                                  <p:stCondLst>
                                    <p:cond delay="0"/>
                                  </p:stCondLst>
                                  <p:endCondLst>
                                    <p:cond evt="begin" delay="0">
                                      <p:tn val="29"/>
                                    </p:cond>
                                  </p:endCondLst>
                                  <p:childTnLst>
                                    <p:set>
                                      <p:cBhvr>
                                        <p:cTn id="30" dur="1" fill="hold">
                                          <p:stCondLst>
                                            <p:cond delay="0"/>
                                          </p:stCondLst>
                                        </p:cTn>
                                        <p:tgtEl>
                                          <p:spTgt spid="21"/>
                                        </p:tgtEl>
                                        <p:attrNameLst>
                                          <p:attrName>style.visibility</p:attrName>
                                        </p:attrNameLst>
                                      </p:cBhvr>
                                      <p:to>
                                        <p:strVal val="visible"/>
                                      </p:to>
                                    </p:set>
                                    <p:anim to="" calcmode="lin" valueType="num">
                                      <p:cBhvr>
                                        <p:cTn id="31" dur="1" fill="hold"/>
                                        <p:tgtEl>
                                          <p:spTgt spid="21"/>
                                        </p:tgtEl>
                                        <p:attrNameLst>
                                          <p:attrName/>
                                        </p:attrNameLst>
                                      </p:cBhvr>
                                    </p:anim>
                                  </p:childTnLst>
                                </p:cTn>
                              </p:par>
                              <p:par>
                                <p:cTn id="32" presetID="24" presetClass="entr" presetSubtype="0" fill="hold" nodeType="withEffect">
                                  <p:stCondLst>
                                    <p:cond delay="0"/>
                                  </p:stCondLst>
                                  <p:childTnLst>
                                    <p:set>
                                      <p:cBhvr>
                                        <p:cTn id="33" dur="1" fill="hold">
                                          <p:stCondLst>
                                            <p:cond delay="0"/>
                                          </p:stCondLst>
                                        </p:cTn>
                                        <p:tgtEl>
                                          <p:spTgt spid="24"/>
                                        </p:tgtEl>
                                        <p:attrNameLst>
                                          <p:attrName>style.visibility</p:attrName>
                                        </p:attrNameLst>
                                      </p:cBhvr>
                                      <p:to>
                                        <p:strVal val="visible"/>
                                      </p:to>
                                    </p:set>
                                    <p:anim to="" calcmode="lin" valueType="num">
                                      <p:cBhvr>
                                        <p:cTn id="34" dur="1" fill="hold"/>
                                        <p:tgtEl>
                                          <p:spTgt spid="24"/>
                                        </p:tgtEl>
                                        <p:attrNameLst>
                                          <p:attrName/>
                                        </p:attrNameLst>
                                      </p:cBhvr>
                                    </p:anim>
                                  </p:childTnLst>
                                </p:cTn>
                              </p:par>
                              <p:par>
                                <p:cTn id="35" presetID="24" presetClass="entr" presetSubtype="0" fill="hold" nodeType="withEffect">
                                  <p:stCondLst>
                                    <p:cond delay="0"/>
                                  </p:stCondLst>
                                  <p:childTnLst>
                                    <p:set>
                                      <p:cBhvr>
                                        <p:cTn id="36" dur="1" fill="hold">
                                          <p:stCondLst>
                                            <p:cond delay="0"/>
                                          </p:stCondLst>
                                        </p:cTn>
                                        <p:tgtEl>
                                          <p:spTgt spid="25"/>
                                        </p:tgtEl>
                                        <p:attrNameLst>
                                          <p:attrName>style.visibility</p:attrName>
                                        </p:attrNameLst>
                                      </p:cBhvr>
                                      <p:to>
                                        <p:strVal val="visible"/>
                                      </p:to>
                                    </p:set>
                                    <p:anim to="" calcmode="lin" valueType="num">
                                      <p:cBhvr>
                                        <p:cTn id="37" dur="1" fill="hold"/>
                                        <p:tgtEl>
                                          <p:spTgt spid="25"/>
                                        </p:tgtEl>
                                        <p:attrNameLst>
                                          <p:attrName/>
                                        </p:attrNameLst>
                                      </p:cBhvr>
                                    </p:anim>
                                  </p:childTnLst>
                                </p:cTn>
                              </p:par>
                              <p:par>
                                <p:cTn id="38" presetID="24" presetClass="entr" presetSubtype="0" fill="hold" nodeType="withEffect">
                                  <p:stCondLst>
                                    <p:cond delay="0"/>
                                  </p:stCondLst>
                                  <p:childTnLst>
                                    <p:set>
                                      <p:cBhvr>
                                        <p:cTn id="39" dur="1" fill="hold">
                                          <p:stCondLst>
                                            <p:cond delay="0"/>
                                          </p:stCondLst>
                                        </p:cTn>
                                        <p:tgtEl>
                                          <p:spTgt spid="26"/>
                                        </p:tgtEl>
                                        <p:attrNameLst>
                                          <p:attrName>style.visibility</p:attrName>
                                        </p:attrNameLst>
                                      </p:cBhvr>
                                      <p:to>
                                        <p:strVal val="visible"/>
                                      </p:to>
                                    </p:set>
                                    <p:anim to="" calcmode="lin" valueType="num">
                                      <p:cBhvr>
                                        <p:cTn id="40" dur="1" fill="hold"/>
                                        <p:tgtEl>
                                          <p:spTgt spid="26"/>
                                        </p:tgtEl>
                                        <p:attrNameLst>
                                          <p:attrName/>
                                        </p:attrNameLst>
                                      </p:cBhvr>
                                    </p:anim>
                                  </p:childTnLst>
                                </p:cTn>
                              </p:par>
                              <p:par>
                                <p:cTn id="41" presetID="24" presetClass="entr" presetSubtype="0" fill="hold" grpId="0" nodeType="withEffect">
                                  <p:stCondLst>
                                    <p:cond delay="0"/>
                                  </p:stCondLst>
                                  <p:childTnLst>
                                    <p:set>
                                      <p:cBhvr>
                                        <p:cTn id="42" dur="1" fill="hold">
                                          <p:stCondLst>
                                            <p:cond delay="0"/>
                                          </p:stCondLst>
                                        </p:cTn>
                                        <p:tgtEl>
                                          <p:spTgt spid="27"/>
                                        </p:tgtEl>
                                        <p:attrNameLst>
                                          <p:attrName>style.visibility</p:attrName>
                                        </p:attrNameLst>
                                      </p:cBhvr>
                                      <p:to>
                                        <p:strVal val="visible"/>
                                      </p:to>
                                    </p:set>
                                    <p:anim to="" calcmode="lin" valueType="num">
                                      <p:cBhvr>
                                        <p:cTn id="43" dur="1" fill="hold"/>
                                        <p:tgtEl>
                                          <p:spTgt spid="27"/>
                                        </p:tgtEl>
                                        <p:attrNameLst>
                                          <p:attrName/>
                                        </p:attrNameLst>
                                      </p:cBhvr>
                                    </p:anim>
                                  </p:childTnLst>
                                </p:cTn>
                              </p:par>
                              <p:par>
                                <p:cTn id="44" presetID="24" presetClass="entr" presetSubtype="0" fill="hold" grpId="0" nodeType="withEffect">
                                  <p:stCondLst>
                                    <p:cond delay="0"/>
                                  </p:stCondLst>
                                  <p:childTnLst>
                                    <p:set>
                                      <p:cBhvr>
                                        <p:cTn id="45" dur="1" fill="hold">
                                          <p:stCondLst>
                                            <p:cond delay="0"/>
                                          </p:stCondLst>
                                        </p:cTn>
                                        <p:tgtEl>
                                          <p:spTgt spid="28"/>
                                        </p:tgtEl>
                                        <p:attrNameLst>
                                          <p:attrName>style.visibility</p:attrName>
                                        </p:attrNameLst>
                                      </p:cBhvr>
                                      <p:to>
                                        <p:strVal val="visible"/>
                                      </p:to>
                                    </p:set>
                                    <p:anim to="" calcmode="lin" valueType="num">
                                      <p:cBhvr>
                                        <p:cTn id="46" dur="1" fill="hold"/>
                                        <p:tgtEl>
                                          <p:spTgt spid="28"/>
                                        </p:tgtEl>
                                        <p:attrNameLst>
                                          <p:attrName/>
                                        </p:attrNameLst>
                                      </p:cBhvr>
                                    </p:anim>
                                  </p:childTnLst>
                                </p:cTn>
                              </p:par>
                              <p:par>
                                <p:cTn id="47" presetID="24" presetClass="entr" presetSubtype="0" fill="hold" grpId="0" nodeType="withEffect">
                                  <p:stCondLst>
                                    <p:cond delay="0"/>
                                  </p:stCondLst>
                                  <p:childTnLst>
                                    <p:set>
                                      <p:cBhvr>
                                        <p:cTn id="48" dur="1" fill="hold">
                                          <p:stCondLst>
                                            <p:cond delay="0"/>
                                          </p:stCondLst>
                                        </p:cTn>
                                        <p:tgtEl>
                                          <p:spTgt spid="29"/>
                                        </p:tgtEl>
                                        <p:attrNameLst>
                                          <p:attrName>style.visibility</p:attrName>
                                        </p:attrNameLst>
                                      </p:cBhvr>
                                      <p:to>
                                        <p:strVal val="visible"/>
                                      </p:to>
                                    </p:set>
                                    <p:anim to="" calcmode="lin" valueType="num">
                                      <p:cBhvr>
                                        <p:cTn id="49" dur="1" fill="hold"/>
                                        <p:tgtEl>
                                          <p:spTgt spid="29"/>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9" grpId="0" animBg="1"/>
      <p:bldP spid="20" grpId="0" animBg="1"/>
      <p:bldP spid="21" grpId="0"/>
      <p:bldP spid="27" grpId="0" animBg="1"/>
      <p:bldP spid="28" grpId="0" animBg="1"/>
      <p:bldP spid="29"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Rectangle 7"/>
          <p:cNvSpPr>
            <a:spLocks noChangeArrowheads="1"/>
          </p:cNvSpPr>
          <p:nvPr/>
        </p:nvSpPr>
        <p:spPr bwMode="auto">
          <a:xfrm>
            <a:off x="0" y="3045897"/>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latin typeface="Arial" charset="0"/>
              <a:cs typeface="Arial" charset="0"/>
            </a:endParaRPr>
          </a:p>
        </p:txBody>
      </p:sp>
      <p:sp>
        <p:nvSpPr>
          <p:cNvPr id="32" name="Rectangle 14"/>
          <p:cNvSpPr>
            <a:spLocks noChangeArrowheads="1"/>
          </p:cNvSpPr>
          <p:nvPr/>
        </p:nvSpPr>
        <p:spPr bwMode="auto">
          <a:xfrm>
            <a:off x="101600" y="6276976"/>
            <a:ext cx="5181600"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p>
            <a:pPr algn="ctr">
              <a:lnSpc>
                <a:spcPct val="95000"/>
              </a:lnSpc>
            </a:pPr>
            <a:r>
              <a:rPr lang="en-US" b="1">
                <a:latin typeface="Arial" charset="0"/>
                <a:cs typeface="Arial" charset="0"/>
              </a:rPr>
              <a:t>“Nhật ký trong tù” Bác viết </a:t>
            </a:r>
          </a:p>
          <a:p>
            <a:pPr algn="ctr">
              <a:lnSpc>
                <a:spcPct val="95000"/>
              </a:lnSpc>
            </a:pPr>
            <a:r>
              <a:rPr lang="en-US" b="1">
                <a:latin typeface="Arial" charset="0"/>
                <a:cs typeface="Arial" charset="0"/>
              </a:rPr>
              <a:t>trong nhà tù Tưởng Giới Thạch</a:t>
            </a:r>
          </a:p>
        </p:txBody>
      </p:sp>
      <p:pic>
        <p:nvPicPr>
          <p:cNvPr id="33" name="Picture 18" descr="clip_image001"/>
          <p:cNvPicPr>
            <a:picLocks noChangeAspect="1" noChangeArrowheads="1"/>
          </p:cNvPicPr>
          <p:nvPr/>
        </p:nvPicPr>
        <p:blipFill>
          <a:blip r:embed="rId2"/>
          <a:srcRect/>
          <a:stretch>
            <a:fillRect/>
          </a:stretch>
        </p:blipFill>
        <p:spPr bwMode="auto">
          <a:xfrm>
            <a:off x="304801" y="2057400"/>
            <a:ext cx="4483100" cy="4057650"/>
          </a:xfrm>
          <a:prstGeom prst="rect">
            <a:avLst/>
          </a:prstGeom>
          <a:ln>
            <a:noFill/>
          </a:ln>
          <a:effectLst>
            <a:outerShdw blurRad="292100" dist="139700" dir="2700000" algn="tl" rotWithShape="0">
              <a:srgbClr val="333333">
                <a:alpha val="65000"/>
              </a:srgbClr>
            </a:outerShdw>
          </a:effectLst>
        </p:spPr>
      </p:pic>
      <p:sp>
        <p:nvSpPr>
          <p:cNvPr id="34" name="Rectangle 19"/>
          <p:cNvSpPr>
            <a:spLocks noChangeArrowheads="1"/>
          </p:cNvSpPr>
          <p:nvPr/>
        </p:nvSpPr>
        <p:spPr bwMode="auto">
          <a:xfrm>
            <a:off x="5327649" y="3998912"/>
            <a:ext cx="6604000" cy="1752600"/>
          </a:xfrm>
          <a:prstGeom prst="rect">
            <a:avLst/>
          </a:prstGeom>
          <a:noFill/>
          <a:ln w="57150">
            <a:solidFill>
              <a:srgbClr val="0000FF"/>
            </a:solidFill>
            <a:miter lim="800000"/>
            <a:headEnd/>
            <a:tailEnd/>
          </a:ln>
          <a:effectLst/>
        </p:spPr>
        <p:txBody>
          <a:bodyPr wrap="none" anchor="ctr">
            <a:scene3d>
              <a:camera prst="orthographicFront"/>
              <a:lightRig rig="glow" dir="tl">
                <a:rot lat="0" lon="0" rev="5400000"/>
              </a:lightRig>
            </a:scene3d>
            <a:sp3d contourW="12700">
              <a:bevelT w="25400" h="25400"/>
              <a:contourClr>
                <a:schemeClr val="accent6">
                  <a:shade val="73000"/>
                </a:schemeClr>
              </a:contourClr>
            </a:sp3d>
          </a:bodyPr>
          <a:lstStyle/>
          <a:p>
            <a:pPr algn="ctr">
              <a:defRPr/>
            </a:pPr>
            <a:r>
              <a:rPr lang="en-US" sz="2400" b="1">
                <a:ln w="11430"/>
                <a:solidFill>
                  <a:srgbClr val="CC0000"/>
                </a:solidFill>
                <a:effectLst>
                  <a:outerShdw blurRad="80000" dist="40000" dir="5040000" algn="tl">
                    <a:srgbClr val="000000">
                      <a:alpha val="30000"/>
                    </a:srgbClr>
                  </a:outerShdw>
                </a:effectLst>
                <a:latin typeface="Arial" charset="0"/>
                <a:cs typeface="Arial" charset="0"/>
              </a:rPr>
              <a:t>Trên đời nghìn vạn điều cay đắng</a:t>
            </a:r>
          </a:p>
          <a:p>
            <a:pPr algn="ctr">
              <a:defRPr/>
            </a:pPr>
            <a:r>
              <a:rPr lang="en-US" sz="2400" b="1">
                <a:ln w="11430"/>
                <a:solidFill>
                  <a:srgbClr val="CC0000"/>
                </a:solidFill>
                <a:effectLst>
                  <a:outerShdw blurRad="80000" dist="40000" dir="5040000" algn="tl">
                    <a:srgbClr val="000000">
                      <a:alpha val="30000"/>
                    </a:srgbClr>
                  </a:outerShdw>
                </a:effectLst>
                <a:latin typeface="Arial" charset="0"/>
                <a:cs typeface="Arial" charset="0"/>
              </a:rPr>
              <a:t>Cay đắng chi bằng mất tự do?</a:t>
            </a:r>
          </a:p>
          <a:p>
            <a:pPr algn="r">
              <a:defRPr/>
            </a:pPr>
            <a:endParaRPr lang="en-US" b="1">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latin typeface="Arial" charset="0"/>
              <a:cs typeface="Arial" charset="0"/>
            </a:endParaRPr>
          </a:p>
          <a:p>
            <a:pPr algn="r">
              <a:defRPr/>
            </a:pPr>
            <a:r>
              <a:rPr lang="en-US" b="1">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latin typeface="Arial" charset="0"/>
                <a:cs typeface="Arial" charset="0"/>
              </a:rPr>
              <a:t>(Hồ Chí Minh)</a:t>
            </a:r>
          </a:p>
        </p:txBody>
      </p:sp>
      <p:sp>
        <p:nvSpPr>
          <p:cNvPr id="35" name="Rectangle 34"/>
          <p:cNvSpPr/>
          <p:nvPr/>
        </p:nvSpPr>
        <p:spPr>
          <a:xfrm>
            <a:off x="406400" y="1371601"/>
            <a:ext cx="4368800" cy="531813"/>
          </a:xfrm>
          <a:prstGeom prst="rect">
            <a:avLst/>
          </a:prstGeom>
        </p:spPr>
        <p:txBody>
          <a:bodyPr>
            <a:spAutoFit/>
          </a:bodyPr>
          <a:lstStyle/>
          <a:p>
            <a:pPr marL="342900" indent="-342900">
              <a:lnSpc>
                <a:spcPct val="80000"/>
              </a:lnSpc>
              <a:spcBef>
                <a:spcPct val="20000"/>
              </a:spcBef>
            </a:pPr>
            <a:r>
              <a:rPr lang="en-US" sz="1600" b="1">
                <a:cs typeface="Arial" charset="0"/>
              </a:rPr>
              <a:t>NGUYỄN ÁI QUỐC BỊ BẮT</a:t>
            </a:r>
          </a:p>
          <a:p>
            <a:pPr marL="342900" indent="-342900">
              <a:lnSpc>
                <a:spcPct val="80000"/>
              </a:lnSpc>
              <a:spcBef>
                <a:spcPct val="20000"/>
              </a:spcBef>
            </a:pPr>
            <a:r>
              <a:rPr lang="en-US" sz="1600" b="1">
                <a:cs typeface="Arial" charset="0"/>
              </a:rPr>
              <a:t> Ở TRUNG QUỐC 8 - 1942</a:t>
            </a:r>
          </a:p>
        </p:txBody>
      </p:sp>
      <p:sp>
        <p:nvSpPr>
          <p:cNvPr id="9" name="Explosion 1 8"/>
          <p:cNvSpPr>
            <a:spLocks noChangeArrowheads="1"/>
          </p:cNvSpPr>
          <p:nvPr/>
        </p:nvSpPr>
        <p:spPr bwMode="auto">
          <a:xfrm>
            <a:off x="5283200" y="1676400"/>
            <a:ext cx="6908800" cy="2057400"/>
          </a:xfrm>
          <a:prstGeom prst="irregularSeal1">
            <a:avLst/>
          </a:prstGeom>
          <a:solidFill>
            <a:schemeClr val="accent1"/>
          </a:solidFill>
          <a:ln w="38100" algn="ctr">
            <a:solidFill>
              <a:schemeClr val="accent1"/>
            </a:solidFill>
            <a:miter lim="800000"/>
            <a:headEnd/>
            <a:tailEnd/>
          </a:ln>
          <a:effectLst>
            <a:outerShdw dist="20000" dir="5400000" rotWithShape="0">
              <a:srgbClr val="000000">
                <a:alpha val="37999"/>
              </a:srgbClr>
            </a:outerShdw>
          </a:effectLst>
        </p:spPr>
        <p:txBody>
          <a:bodyPr anchor="ctr"/>
          <a:lstStyle/>
          <a:p>
            <a:pPr algn="ctr"/>
            <a:r>
              <a:rPr lang="en-US" sz="1600" b="1">
                <a:cs typeface="Arial" charset="0"/>
              </a:rPr>
              <a:t>Ở Đông Dương, thực dân Pháp tăng cường khủng bố và đàn áp Đảng Cộng sản Đông Dương</a:t>
            </a:r>
          </a:p>
        </p:txBody>
      </p:sp>
    </p:spTree>
    <p:extLst>
      <p:ext uri="{BB962C8B-B14F-4D97-AF65-F5344CB8AC3E}">
        <p14:creationId xmlns:p14="http://schemas.microsoft.com/office/powerpoint/2010/main" val="440065301"/>
      </p:ext>
    </p:extLst>
  </p:cSld>
  <p:clrMapOvr>
    <a:masterClrMapping/>
  </p:clrMapOvr>
  <p:transition>
    <p:strips dir="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4"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 to="" calcmode="lin" valueType="num">
                                      <p:cBhvr>
                                        <p:cTn id="7" dur="1" fill="hold"/>
                                        <p:tgtEl>
                                          <p:spTgt spid="33"/>
                                        </p:tgtEl>
                                        <p:attrNameLst>
                                          <p:attrName/>
                                        </p:attrNameLst>
                                      </p:cBhvr>
                                    </p:anim>
                                  </p:childTnLst>
                                </p:cTn>
                              </p:par>
                              <p:par>
                                <p:cTn id="8" presetID="24" presetClass="entr" presetSubtype="0" fill="hold" grpId="0" nodeType="withEffect">
                                  <p:stCondLst>
                                    <p:cond delay="0"/>
                                  </p:stCondLst>
                                  <p:childTnLst>
                                    <p:set>
                                      <p:cBhvr>
                                        <p:cTn id="9" dur="1" fill="hold">
                                          <p:stCondLst>
                                            <p:cond delay="0"/>
                                          </p:stCondLst>
                                        </p:cTn>
                                        <p:tgtEl>
                                          <p:spTgt spid="32"/>
                                        </p:tgtEl>
                                        <p:attrNameLst>
                                          <p:attrName>style.visibility</p:attrName>
                                        </p:attrNameLst>
                                      </p:cBhvr>
                                      <p:to>
                                        <p:strVal val="visible"/>
                                      </p:to>
                                    </p:set>
                                    <p:anim to="" calcmode="lin" valueType="num">
                                      <p:cBhvr>
                                        <p:cTn id="10" dur="1" fill="hold"/>
                                        <p:tgtEl>
                                          <p:spTgt spid="32"/>
                                        </p:tgtEl>
                                        <p:attrNameLst>
                                          <p:attrName/>
                                        </p:attrNameLst>
                                      </p:cBhvr>
                                    </p:anim>
                                  </p:childTnLst>
                                </p:cTn>
                              </p:par>
                              <p:par>
                                <p:cTn id="11" presetID="24" presetClass="entr" presetSubtype="0" fill="hold" nodeType="withEffect">
                                  <p:stCondLst>
                                    <p:cond delay="0"/>
                                  </p:stCondLst>
                                  <p:childTnLst>
                                    <p:set>
                                      <p:cBhvr>
                                        <p:cTn id="12" dur="1" fill="hold">
                                          <p:stCondLst>
                                            <p:cond delay="0"/>
                                          </p:stCondLst>
                                        </p:cTn>
                                        <p:tgtEl>
                                          <p:spTgt spid="34"/>
                                        </p:tgtEl>
                                        <p:attrNameLst>
                                          <p:attrName>style.visibility</p:attrName>
                                        </p:attrNameLst>
                                      </p:cBhvr>
                                      <p:to>
                                        <p:strVal val="visible"/>
                                      </p:to>
                                    </p:set>
                                    <p:anim to="" calcmode="lin" valueType="num">
                                      <p:cBhvr>
                                        <p:cTn id="13" dur="1" fill="hold"/>
                                        <p:tgtEl>
                                          <p:spTgt spid="34"/>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420470" y="389965"/>
            <a:ext cx="9493624" cy="954107"/>
          </a:xfrm>
          <a:prstGeom prst="rect">
            <a:avLst/>
          </a:prstGeom>
          <a:noFill/>
        </p:spPr>
        <p:txBody>
          <a:bodyPr wrap="square" rtlCol="0">
            <a:spAutoFit/>
          </a:bodyPr>
          <a:lstStyle/>
          <a:p>
            <a:r>
              <a:rPr lang="en-US" sz="2800" b="1">
                <a:latin typeface="Times New Roman" pitchFamily="18" charset="0"/>
                <a:cs typeface="Times New Roman" pitchFamily="18" charset="0"/>
              </a:rPr>
              <a:t>Hội nghị BCH TW Đảng Cộng sản Đông D</a:t>
            </a:r>
            <a:r>
              <a:rPr lang="vi-VN" sz="2800" b="1">
                <a:latin typeface="Times New Roman" pitchFamily="18" charset="0"/>
                <a:cs typeface="Times New Roman" pitchFamily="18" charset="0"/>
              </a:rPr>
              <a:t>ươ</a:t>
            </a:r>
            <a:r>
              <a:rPr lang="en-US" sz="2800" b="1">
                <a:latin typeface="Times New Roman" pitchFamily="18" charset="0"/>
                <a:cs typeface="Times New Roman" pitchFamily="18" charset="0"/>
              </a:rPr>
              <a:t>ng (11/1939)</a:t>
            </a:r>
          </a:p>
          <a:p>
            <a:pPr algn="ctr"/>
            <a:r>
              <a:rPr lang="en-US" sz="2800" b="1">
                <a:latin typeface="Times New Roman" pitchFamily="18" charset="0"/>
                <a:cs typeface="Times New Roman" pitchFamily="18" charset="0"/>
              </a:rPr>
              <a:t> (Tổ chức tại Bà Điểm - Hóc Môn – Gia Định)</a:t>
            </a:r>
          </a:p>
        </p:txBody>
      </p:sp>
      <p:sp>
        <p:nvSpPr>
          <p:cNvPr id="3" name="TextBox 2"/>
          <p:cNvSpPr txBox="1"/>
          <p:nvPr/>
        </p:nvSpPr>
        <p:spPr>
          <a:xfrm>
            <a:off x="759759" y="1484424"/>
            <a:ext cx="10542494" cy="3785652"/>
          </a:xfrm>
          <a:prstGeom prst="rect">
            <a:avLst/>
          </a:prstGeom>
          <a:noFill/>
        </p:spPr>
        <p:txBody>
          <a:bodyPr wrap="square" rtlCol="0">
            <a:spAutoFit/>
          </a:bodyPr>
          <a:lstStyle/>
          <a:p>
            <a:pPr marL="285750" indent="-285750" algn="just">
              <a:buFont typeface="Wingdings" pitchFamily="2" charset="2"/>
              <a:buChar char="v"/>
            </a:pPr>
            <a:r>
              <a:rPr lang="en-US" sz="2400" dirty="0" err="1">
                <a:latin typeface="Times New Roman" pitchFamily="18" charset="0"/>
                <a:cs typeface="Times New Roman" pitchFamily="18" charset="0"/>
              </a:rPr>
              <a:t>Mục</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tiêu</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chiến</a:t>
            </a:r>
            <a:r>
              <a:rPr lang="en-US" sz="2400" dirty="0">
                <a:latin typeface="Times New Roman" pitchFamily="18" charset="0"/>
                <a:cs typeface="Times New Roman" pitchFamily="18" charset="0"/>
              </a:rPr>
              <a:t> l</a:t>
            </a:r>
            <a:r>
              <a:rPr lang="vi-VN" sz="2400" dirty="0">
                <a:latin typeface="Times New Roman" pitchFamily="18" charset="0"/>
                <a:cs typeface="Times New Roman" pitchFamily="18" charset="0"/>
              </a:rPr>
              <a:t>ược</a:t>
            </a:r>
            <a:r>
              <a:rPr lang="en-US" sz="2400" dirty="0">
                <a:latin typeface="Times New Roman" pitchFamily="18" charset="0"/>
                <a:cs typeface="Times New Roman" pitchFamily="18" charset="0"/>
              </a:rPr>
              <a:t> tr</a:t>
            </a:r>
            <a:r>
              <a:rPr lang="vi-VN" sz="2400" dirty="0">
                <a:latin typeface="Times New Roman" pitchFamily="18" charset="0"/>
                <a:cs typeface="Times New Roman" pitchFamily="18" charset="0"/>
              </a:rPr>
              <a:t>ước</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mắt</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Đánh</a:t>
            </a:r>
            <a:r>
              <a:rPr lang="en-US" sz="2400" dirty="0">
                <a:latin typeface="Times New Roman" pitchFamily="18" charset="0"/>
                <a:cs typeface="Times New Roman" pitchFamily="18" charset="0"/>
              </a:rPr>
              <a:t> </a:t>
            </a:r>
            <a:r>
              <a:rPr lang="vi-VN" sz="2400" dirty="0">
                <a:latin typeface="Times New Roman" pitchFamily="18" charset="0"/>
                <a:cs typeface="Times New Roman" pitchFamily="18" charset="0"/>
              </a:rPr>
              <a:t>đổ</a:t>
            </a:r>
            <a:r>
              <a:rPr lang="en-US" sz="2400" dirty="0">
                <a:latin typeface="Times New Roman" pitchFamily="18" charset="0"/>
                <a:cs typeface="Times New Roman" pitchFamily="18" charset="0"/>
              </a:rPr>
              <a:t> </a:t>
            </a:r>
            <a:r>
              <a:rPr lang="vi-VN" sz="2400" dirty="0">
                <a:latin typeface="Times New Roman" pitchFamily="18" charset="0"/>
                <a:cs typeface="Times New Roman" pitchFamily="18" charset="0"/>
              </a:rPr>
              <a:t>đế</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quốc</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Pháp</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giải</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phóng</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các</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dân</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tộc</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Đông</a:t>
            </a:r>
            <a:r>
              <a:rPr lang="en-US" sz="2400" dirty="0">
                <a:latin typeface="Times New Roman" pitchFamily="18" charset="0"/>
                <a:cs typeface="Times New Roman" pitchFamily="18" charset="0"/>
              </a:rPr>
              <a:t> D</a:t>
            </a:r>
            <a:r>
              <a:rPr lang="vi-VN" sz="2400" dirty="0">
                <a:latin typeface="Times New Roman" pitchFamily="18" charset="0"/>
                <a:cs typeface="Times New Roman" pitchFamily="18" charset="0"/>
              </a:rPr>
              <a:t>ươ</a:t>
            </a:r>
            <a:r>
              <a:rPr lang="en-US" sz="2400" dirty="0">
                <a:latin typeface="Times New Roman" pitchFamily="18" charset="0"/>
                <a:cs typeface="Times New Roman" pitchFamily="18" charset="0"/>
              </a:rPr>
              <a:t>ng, </a:t>
            </a:r>
            <a:r>
              <a:rPr lang="en-US" sz="2400" dirty="0" err="1">
                <a:latin typeface="Times New Roman" pitchFamily="18" charset="0"/>
                <a:cs typeface="Times New Roman" pitchFamily="18" charset="0"/>
              </a:rPr>
              <a:t>làm</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cho</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Đông</a:t>
            </a:r>
            <a:r>
              <a:rPr lang="en-US" sz="2400" dirty="0">
                <a:latin typeface="Times New Roman" pitchFamily="18" charset="0"/>
                <a:cs typeface="Times New Roman" pitchFamily="18" charset="0"/>
              </a:rPr>
              <a:t> D</a:t>
            </a:r>
            <a:r>
              <a:rPr lang="vi-VN" sz="2400" dirty="0">
                <a:latin typeface="Times New Roman" pitchFamily="18" charset="0"/>
                <a:cs typeface="Times New Roman" pitchFamily="18" charset="0"/>
              </a:rPr>
              <a:t>ươ</a:t>
            </a:r>
            <a:r>
              <a:rPr lang="en-US" sz="2400" dirty="0">
                <a:latin typeface="Times New Roman" pitchFamily="18" charset="0"/>
                <a:cs typeface="Times New Roman" pitchFamily="18" charset="0"/>
              </a:rPr>
              <a:t>ng </a:t>
            </a:r>
            <a:r>
              <a:rPr lang="en-US" sz="2400" dirty="0" err="1">
                <a:latin typeface="Times New Roman" pitchFamily="18" charset="0"/>
                <a:cs typeface="Times New Roman" pitchFamily="18" charset="0"/>
              </a:rPr>
              <a:t>hoàn</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toàn</a:t>
            </a:r>
            <a:r>
              <a:rPr lang="en-US" sz="2400" dirty="0">
                <a:latin typeface="Times New Roman" pitchFamily="18" charset="0"/>
                <a:cs typeface="Times New Roman" pitchFamily="18" charset="0"/>
              </a:rPr>
              <a:t> </a:t>
            </a:r>
            <a:r>
              <a:rPr lang="vi-VN" sz="2400" dirty="0">
                <a:latin typeface="Times New Roman" pitchFamily="18" charset="0"/>
                <a:cs typeface="Times New Roman" pitchFamily="18" charset="0"/>
              </a:rPr>
              <a:t>độc</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lập</a:t>
            </a:r>
            <a:r>
              <a:rPr lang="en-US" sz="2400" dirty="0">
                <a:latin typeface="Times New Roman" pitchFamily="18" charset="0"/>
                <a:cs typeface="Times New Roman" pitchFamily="18" charset="0"/>
              </a:rPr>
              <a:t>.</a:t>
            </a:r>
          </a:p>
          <a:p>
            <a:pPr marL="285750" indent="-285750" algn="just">
              <a:buFont typeface="Wingdings" pitchFamily="2" charset="2"/>
              <a:buChar char="v"/>
            </a:pP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Khẩu</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hiệu</a:t>
            </a:r>
            <a:r>
              <a:rPr lang="en-US" sz="2400" dirty="0">
                <a:latin typeface="Times New Roman" pitchFamily="18" charset="0"/>
                <a:cs typeface="Times New Roman" pitchFamily="18" charset="0"/>
              </a:rPr>
              <a:t> </a:t>
            </a:r>
          </a:p>
          <a:p>
            <a:pPr algn="just"/>
            <a:r>
              <a:rPr lang="en-US" sz="2400" dirty="0">
                <a:latin typeface="Times New Roman" pitchFamily="18" charset="0"/>
                <a:cs typeface="Times New Roman" pitchFamily="18" charset="0"/>
              </a:rPr>
              <a:t>	- </a:t>
            </a:r>
            <a:r>
              <a:rPr lang="en-US" sz="2400" dirty="0" err="1">
                <a:latin typeface="Times New Roman" pitchFamily="18" charset="0"/>
                <a:cs typeface="Times New Roman" pitchFamily="18" charset="0"/>
              </a:rPr>
              <a:t>Tạm</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gác</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khẩu</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hiệu</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Cách</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mạng</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ruộng</a:t>
            </a:r>
            <a:r>
              <a:rPr lang="en-US" sz="2400" dirty="0">
                <a:latin typeface="Times New Roman" pitchFamily="18" charset="0"/>
                <a:cs typeface="Times New Roman" pitchFamily="18" charset="0"/>
              </a:rPr>
              <a:t> </a:t>
            </a:r>
            <a:r>
              <a:rPr lang="vi-VN" sz="2400" dirty="0">
                <a:latin typeface="Times New Roman" pitchFamily="18" charset="0"/>
                <a:cs typeface="Times New Roman" pitchFamily="18" charset="0"/>
              </a:rPr>
              <a:t>đất</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thay</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bằng</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khẩu</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hiệu</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Chống</a:t>
            </a:r>
            <a:r>
              <a:rPr lang="en-US" sz="2400" dirty="0">
                <a:latin typeface="Times New Roman" pitchFamily="18" charset="0"/>
                <a:cs typeface="Times New Roman" pitchFamily="18" charset="0"/>
              </a:rPr>
              <a:t> </a:t>
            </a:r>
            <a:r>
              <a:rPr lang="vi-VN" sz="2400" dirty="0">
                <a:latin typeface="Times New Roman" pitchFamily="18" charset="0"/>
                <a:cs typeface="Times New Roman" pitchFamily="18" charset="0"/>
              </a:rPr>
              <a:t>địa</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tô</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cao</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chống</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cho</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vay</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lãi</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nặng</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tịch</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thu</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ruộng</a:t>
            </a:r>
            <a:r>
              <a:rPr lang="en-US" sz="2400" dirty="0">
                <a:latin typeface="Times New Roman" pitchFamily="18" charset="0"/>
                <a:cs typeface="Times New Roman" pitchFamily="18" charset="0"/>
              </a:rPr>
              <a:t> </a:t>
            </a:r>
            <a:r>
              <a:rPr lang="vi-VN" sz="2400" dirty="0">
                <a:latin typeface="Times New Roman" pitchFamily="18" charset="0"/>
                <a:cs typeface="Times New Roman" pitchFamily="18" charset="0"/>
              </a:rPr>
              <a:t>đất</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của</a:t>
            </a:r>
            <a:r>
              <a:rPr lang="en-US" sz="2400" dirty="0">
                <a:latin typeface="Times New Roman" pitchFamily="18" charset="0"/>
                <a:cs typeface="Times New Roman" pitchFamily="18" charset="0"/>
              </a:rPr>
              <a:t> </a:t>
            </a:r>
            <a:r>
              <a:rPr lang="vi-VN" sz="2400" dirty="0">
                <a:latin typeface="Times New Roman" pitchFamily="18" charset="0"/>
                <a:cs typeface="Times New Roman" pitchFamily="18" charset="0"/>
              </a:rPr>
              <a:t>đế</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quốc</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và</a:t>
            </a:r>
            <a:r>
              <a:rPr lang="en-US" sz="2400" dirty="0">
                <a:latin typeface="Times New Roman" pitchFamily="18" charset="0"/>
                <a:cs typeface="Times New Roman" pitchFamily="18" charset="0"/>
              </a:rPr>
              <a:t> </a:t>
            </a:r>
            <a:r>
              <a:rPr lang="vi-VN" sz="2400" dirty="0">
                <a:latin typeface="Times New Roman" pitchFamily="18" charset="0"/>
                <a:cs typeface="Times New Roman" pitchFamily="18" charset="0"/>
              </a:rPr>
              <a:t>địa</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chủ</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phản</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bội</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quyền</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lợi</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dân</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tộc</a:t>
            </a:r>
            <a:r>
              <a:rPr lang="en-US" sz="2400" dirty="0">
                <a:latin typeface="Times New Roman" pitchFamily="18" charset="0"/>
                <a:cs typeface="Times New Roman" pitchFamily="18" charset="0"/>
              </a:rPr>
              <a:t> chia </a:t>
            </a:r>
            <a:r>
              <a:rPr lang="en-US" sz="2400" dirty="0" err="1">
                <a:latin typeface="Times New Roman" pitchFamily="18" charset="0"/>
                <a:cs typeface="Times New Roman" pitchFamily="18" charset="0"/>
              </a:rPr>
              <a:t>cho</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dân</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cày</a:t>
            </a:r>
            <a:r>
              <a:rPr lang="en-US" sz="2400" dirty="0">
                <a:latin typeface="Times New Roman" pitchFamily="18" charset="0"/>
                <a:cs typeface="Times New Roman" pitchFamily="18" charset="0"/>
              </a:rPr>
              <a:t>.</a:t>
            </a:r>
          </a:p>
          <a:p>
            <a:pPr marL="285750" indent="-285750" algn="just">
              <a:buFont typeface="Wingdings" pitchFamily="2" charset="2"/>
              <a:buChar char="v"/>
            </a:pP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Lực</a:t>
            </a:r>
            <a:r>
              <a:rPr lang="en-US" sz="2400" dirty="0">
                <a:latin typeface="Times New Roman" pitchFamily="18" charset="0"/>
                <a:cs typeface="Times New Roman" pitchFamily="18" charset="0"/>
              </a:rPr>
              <a:t> l</a:t>
            </a:r>
            <a:r>
              <a:rPr lang="vi-VN" sz="2400" dirty="0">
                <a:latin typeface="Times New Roman" pitchFamily="18" charset="0"/>
                <a:cs typeface="Times New Roman" pitchFamily="18" charset="0"/>
              </a:rPr>
              <a:t>ượng</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Thành</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lập</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mặt</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trận</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thống</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nhất</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dân</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tộc</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phản</a:t>
            </a:r>
            <a:r>
              <a:rPr lang="en-US" sz="2400" dirty="0">
                <a:latin typeface="Times New Roman" pitchFamily="18" charset="0"/>
                <a:cs typeface="Times New Roman" pitchFamily="18" charset="0"/>
              </a:rPr>
              <a:t> </a:t>
            </a:r>
            <a:r>
              <a:rPr lang="vi-VN" sz="2400" dirty="0">
                <a:latin typeface="Times New Roman" pitchFamily="18" charset="0"/>
                <a:cs typeface="Times New Roman" pitchFamily="18" charset="0"/>
              </a:rPr>
              <a:t>đế</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Đông</a:t>
            </a:r>
            <a:r>
              <a:rPr lang="en-US" sz="2400" dirty="0">
                <a:latin typeface="Times New Roman" pitchFamily="18" charset="0"/>
                <a:cs typeface="Times New Roman" pitchFamily="18" charset="0"/>
              </a:rPr>
              <a:t> D</a:t>
            </a:r>
            <a:r>
              <a:rPr lang="vi-VN" sz="2400" dirty="0">
                <a:latin typeface="Times New Roman" pitchFamily="18" charset="0"/>
                <a:cs typeface="Times New Roman" pitchFamily="18" charset="0"/>
              </a:rPr>
              <a:t>ươ</a:t>
            </a:r>
            <a:r>
              <a:rPr lang="en-US" sz="2400" dirty="0">
                <a:latin typeface="Times New Roman" pitchFamily="18" charset="0"/>
                <a:cs typeface="Times New Roman" pitchFamily="18" charset="0"/>
              </a:rPr>
              <a:t>ng (</a:t>
            </a:r>
            <a:r>
              <a:rPr lang="en-US" sz="2400" dirty="0" err="1">
                <a:latin typeface="Times New Roman" pitchFamily="18" charset="0"/>
                <a:cs typeface="Times New Roman" pitchFamily="18" charset="0"/>
              </a:rPr>
              <a:t>Tập</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hợp</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tất</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cả</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các</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dân</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tộc</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giai</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cấp</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đảng</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phái</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cá</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nhân</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yêu</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nước</a:t>
            </a:r>
            <a:r>
              <a:rPr lang="en-US" sz="2400" dirty="0">
                <a:latin typeface="Times New Roman" pitchFamily="18" charset="0"/>
                <a:cs typeface="Times New Roman" pitchFamily="18" charset="0"/>
              </a:rPr>
              <a:t> ở ĐD)</a:t>
            </a:r>
          </a:p>
          <a:p>
            <a:pPr marL="285750" indent="-285750" algn="just">
              <a:buFont typeface="Wingdings" pitchFamily="2" charset="2"/>
              <a:buChar char="v"/>
            </a:pPr>
            <a:r>
              <a:rPr lang="en-US" sz="2400" dirty="0">
                <a:latin typeface="Times New Roman" pitchFamily="18" charset="0"/>
                <a:cs typeface="Times New Roman" pitchFamily="18" charset="0"/>
              </a:rPr>
              <a:t> Ph</a:t>
            </a:r>
            <a:r>
              <a:rPr lang="vi-VN" sz="2400" dirty="0">
                <a:latin typeface="Times New Roman" pitchFamily="18" charset="0"/>
                <a:cs typeface="Times New Roman" pitchFamily="18" charset="0"/>
              </a:rPr>
              <a:t>ươ</a:t>
            </a:r>
            <a:r>
              <a:rPr lang="en-US" sz="2400" dirty="0">
                <a:latin typeface="Times New Roman" pitchFamily="18" charset="0"/>
                <a:cs typeface="Times New Roman" pitchFamily="18" charset="0"/>
              </a:rPr>
              <a:t>ng </a:t>
            </a:r>
            <a:r>
              <a:rPr lang="en-US" sz="2400" dirty="0" err="1">
                <a:latin typeface="Times New Roman" pitchFamily="18" charset="0"/>
                <a:cs typeface="Times New Roman" pitchFamily="18" charset="0"/>
              </a:rPr>
              <a:t>pháp</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Trực</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tiếp</a:t>
            </a:r>
            <a:r>
              <a:rPr lang="en-US" sz="2400" dirty="0">
                <a:latin typeface="Times New Roman" pitchFamily="18" charset="0"/>
                <a:cs typeface="Times New Roman" pitchFamily="18" charset="0"/>
              </a:rPr>
              <a:t> </a:t>
            </a:r>
            <a:r>
              <a:rPr lang="vi-VN" sz="2400" dirty="0">
                <a:latin typeface="Times New Roman" pitchFamily="18" charset="0"/>
                <a:cs typeface="Times New Roman" pitchFamily="18" charset="0"/>
              </a:rPr>
              <a:t>đánh</a:t>
            </a:r>
            <a:r>
              <a:rPr lang="en-US" sz="2400" dirty="0">
                <a:latin typeface="Times New Roman" pitchFamily="18" charset="0"/>
                <a:cs typeface="Times New Roman" pitchFamily="18" charset="0"/>
              </a:rPr>
              <a:t> </a:t>
            </a:r>
            <a:r>
              <a:rPr lang="vi-VN" sz="2400" dirty="0">
                <a:latin typeface="Times New Roman" pitchFamily="18" charset="0"/>
                <a:cs typeface="Times New Roman" pitchFamily="18" charset="0"/>
              </a:rPr>
              <a:t>đổ</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Đế</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quốc</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Pháp</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tay</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sai</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chuyển</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từ</a:t>
            </a:r>
            <a:r>
              <a:rPr lang="en-US" sz="2400" dirty="0">
                <a:latin typeface="Times New Roman" pitchFamily="18" charset="0"/>
                <a:cs typeface="Times New Roman" pitchFamily="18" charset="0"/>
              </a:rPr>
              <a:t> </a:t>
            </a:r>
            <a:r>
              <a:rPr lang="vi-VN" sz="2400" dirty="0">
                <a:latin typeface="Times New Roman" pitchFamily="18" charset="0"/>
                <a:cs typeface="Times New Roman" pitchFamily="18" charset="0"/>
              </a:rPr>
              <a:t>đấu</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tranh</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công</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khai</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hợp</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pháp</a:t>
            </a:r>
            <a:r>
              <a:rPr lang="en-US" sz="2400" dirty="0">
                <a:latin typeface="Times New Roman" pitchFamily="18" charset="0"/>
                <a:cs typeface="Times New Roman" pitchFamily="18" charset="0"/>
              </a:rPr>
              <a:t> sang </a:t>
            </a:r>
            <a:r>
              <a:rPr lang="vi-VN" sz="2400" dirty="0">
                <a:latin typeface="Times New Roman" pitchFamily="18" charset="0"/>
                <a:cs typeface="Times New Roman" pitchFamily="18" charset="0"/>
              </a:rPr>
              <a:t>đấu</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tranh</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bí</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mật</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bất</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hợp</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pháp</a:t>
            </a:r>
            <a:r>
              <a:rPr lang="en-US" sz="2400" dirty="0">
                <a:latin typeface="Times New Roman" pitchFamily="18" charset="0"/>
                <a:cs typeface="Times New Roman" pitchFamily="18" charset="0"/>
              </a:rPr>
              <a:t>.</a:t>
            </a:r>
          </a:p>
        </p:txBody>
      </p:sp>
      <p:sp>
        <p:nvSpPr>
          <p:cNvPr id="4" name="TextBox 3"/>
          <p:cNvSpPr txBox="1"/>
          <p:nvPr/>
        </p:nvSpPr>
        <p:spPr>
          <a:xfrm>
            <a:off x="1015253" y="5307249"/>
            <a:ext cx="10287000" cy="1200329"/>
          </a:xfrm>
          <a:prstGeom prst="rect">
            <a:avLst/>
          </a:prstGeom>
          <a:noFill/>
        </p:spPr>
        <p:txBody>
          <a:bodyPr wrap="square" rtlCol="0">
            <a:spAutoFit/>
          </a:bodyPr>
          <a:lstStyle/>
          <a:p>
            <a:pPr algn="just"/>
            <a:r>
              <a:rPr lang="en-US" sz="2400" dirty="0">
                <a:latin typeface="Times New Roman" pitchFamily="18" charset="0"/>
                <a:cs typeface="Times New Roman" pitchFamily="18" charset="0"/>
              </a:rPr>
              <a:t>=&gt; Ý </a:t>
            </a:r>
            <a:r>
              <a:rPr lang="en-US" sz="2400" dirty="0" err="1">
                <a:latin typeface="Times New Roman" pitchFamily="18" charset="0"/>
                <a:cs typeface="Times New Roman" pitchFamily="18" charset="0"/>
              </a:rPr>
              <a:t>nghĩa</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Chuyển</a:t>
            </a:r>
            <a:r>
              <a:rPr lang="en-US" sz="2400" dirty="0">
                <a:latin typeface="Times New Roman" pitchFamily="18" charset="0"/>
                <a:cs typeface="Times New Roman" pitchFamily="18" charset="0"/>
              </a:rPr>
              <a:t> h</a:t>
            </a:r>
            <a:r>
              <a:rPr lang="vi-VN" sz="2400" dirty="0">
                <a:latin typeface="Times New Roman" pitchFamily="18" charset="0"/>
                <a:cs typeface="Times New Roman" pitchFamily="18" charset="0"/>
              </a:rPr>
              <a:t>ướng</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chỉ</a:t>
            </a:r>
            <a:r>
              <a:rPr lang="en-US" sz="2400" dirty="0">
                <a:latin typeface="Times New Roman" pitchFamily="18" charset="0"/>
                <a:cs typeface="Times New Roman" pitchFamily="18" charset="0"/>
              </a:rPr>
              <a:t> </a:t>
            </a:r>
            <a:r>
              <a:rPr lang="vi-VN" sz="2400" dirty="0">
                <a:latin typeface="Times New Roman" pitchFamily="18" charset="0"/>
                <a:cs typeface="Times New Roman" pitchFamily="18" charset="0"/>
              </a:rPr>
              <a:t>đạo</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chiến</a:t>
            </a:r>
            <a:r>
              <a:rPr lang="en-US" sz="2400" dirty="0">
                <a:latin typeface="Times New Roman" pitchFamily="18" charset="0"/>
                <a:cs typeface="Times New Roman" pitchFamily="18" charset="0"/>
              </a:rPr>
              <a:t> l</a:t>
            </a:r>
            <a:r>
              <a:rPr lang="vi-VN" sz="2400" dirty="0">
                <a:latin typeface="Times New Roman" pitchFamily="18" charset="0"/>
                <a:cs typeface="Times New Roman" pitchFamily="18" charset="0"/>
              </a:rPr>
              <a:t>ược</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của</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Đảng</a:t>
            </a:r>
            <a:r>
              <a:rPr lang="en-US" sz="2400">
                <a:latin typeface="Times New Roman" pitchFamily="18" charset="0"/>
                <a:cs typeface="Times New Roman" pitchFamily="18" charset="0"/>
              </a:rPr>
              <a:t> CSĐD. </a:t>
            </a:r>
            <a:r>
              <a:rPr lang="en-US" sz="2400" dirty="0">
                <a:latin typeface="Times New Roman" pitchFamily="18" charset="0"/>
                <a:cs typeface="Times New Roman" pitchFamily="18" charset="0"/>
              </a:rPr>
              <a:t>B</a:t>
            </a:r>
            <a:r>
              <a:rPr lang="vi-VN" sz="2400" dirty="0">
                <a:latin typeface="Times New Roman" pitchFamily="18" charset="0"/>
                <a:cs typeface="Times New Roman" pitchFamily="18" charset="0"/>
              </a:rPr>
              <a:t>ước</a:t>
            </a:r>
            <a:r>
              <a:rPr lang="en-US" sz="2400" dirty="0">
                <a:latin typeface="Times New Roman" pitchFamily="18" charset="0"/>
                <a:cs typeface="Times New Roman" pitchFamily="18" charset="0"/>
              </a:rPr>
              <a:t> </a:t>
            </a:r>
            <a:r>
              <a:rPr lang="vi-VN" sz="2400" dirty="0">
                <a:latin typeface="Times New Roman" pitchFamily="18" charset="0"/>
                <a:cs typeface="Times New Roman" pitchFamily="18" charset="0"/>
              </a:rPr>
              <a:t>đầu</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khắc</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phục</a:t>
            </a:r>
            <a:r>
              <a:rPr lang="en-US" sz="2400" dirty="0">
                <a:latin typeface="Times New Roman" pitchFamily="18" charset="0"/>
                <a:cs typeface="Times New Roman" pitchFamily="18" charset="0"/>
              </a:rPr>
              <a:t> </a:t>
            </a:r>
            <a:r>
              <a:rPr lang="vi-VN" sz="2400" dirty="0">
                <a:latin typeface="Times New Roman" pitchFamily="18" charset="0"/>
                <a:cs typeface="Times New Roman" pitchFamily="18" charset="0"/>
              </a:rPr>
              <a:t>được</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những</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hạn</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chế</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của</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luận</a:t>
            </a:r>
            <a:r>
              <a:rPr lang="en-US" sz="2400" dirty="0">
                <a:latin typeface="Times New Roman" pitchFamily="18" charset="0"/>
                <a:cs typeface="Times New Roman" pitchFamily="18" charset="0"/>
              </a:rPr>
              <a:t> c</a:t>
            </a:r>
            <a:r>
              <a:rPr lang="vi-VN" sz="2400" dirty="0">
                <a:latin typeface="Times New Roman" pitchFamily="18" charset="0"/>
                <a:cs typeface="Times New Roman" pitchFamily="18" charset="0"/>
              </a:rPr>
              <a:t>ươ</a:t>
            </a:r>
            <a:r>
              <a:rPr lang="en-US" sz="2400" dirty="0">
                <a:latin typeface="Times New Roman" pitchFamily="18" charset="0"/>
                <a:cs typeface="Times New Roman" pitchFamily="18" charset="0"/>
              </a:rPr>
              <a:t>ng </a:t>
            </a:r>
            <a:r>
              <a:rPr lang="en-US" sz="2400" dirty="0" err="1">
                <a:latin typeface="Times New Roman" pitchFamily="18" charset="0"/>
                <a:cs typeface="Times New Roman" pitchFamily="18" charset="0"/>
              </a:rPr>
              <a:t>tháng</a:t>
            </a:r>
            <a:r>
              <a:rPr lang="en-US" sz="2400" dirty="0">
                <a:latin typeface="Times New Roman" pitchFamily="18" charset="0"/>
                <a:cs typeface="Times New Roman" pitchFamily="18" charset="0"/>
              </a:rPr>
              <a:t> 10/1930, </a:t>
            </a:r>
            <a:r>
              <a:rPr lang="en-US" sz="2400" dirty="0" err="1">
                <a:latin typeface="Times New Roman" pitchFamily="18" charset="0"/>
                <a:cs typeface="Times New Roman" pitchFamily="18" charset="0"/>
              </a:rPr>
              <a:t>trở</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về</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với</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tính</a:t>
            </a:r>
            <a:r>
              <a:rPr lang="en-US" sz="2400" dirty="0">
                <a:latin typeface="Times New Roman" pitchFamily="18" charset="0"/>
                <a:cs typeface="Times New Roman" pitchFamily="18" charset="0"/>
              </a:rPr>
              <a:t> </a:t>
            </a:r>
            <a:r>
              <a:rPr lang="vi-VN" sz="2400" dirty="0">
                <a:latin typeface="Times New Roman" pitchFamily="18" charset="0"/>
                <a:cs typeface="Times New Roman" pitchFamily="18" charset="0"/>
              </a:rPr>
              <a:t>đúng</a:t>
            </a:r>
            <a:r>
              <a:rPr lang="en-US" sz="2400" dirty="0">
                <a:latin typeface="Times New Roman" pitchFamily="18" charset="0"/>
                <a:cs typeface="Times New Roman" pitchFamily="18" charset="0"/>
              </a:rPr>
              <a:t> </a:t>
            </a:r>
            <a:r>
              <a:rPr lang="vi-VN" sz="2400" dirty="0">
                <a:latin typeface="Times New Roman" pitchFamily="18" charset="0"/>
                <a:cs typeface="Times New Roman" pitchFamily="18" charset="0"/>
              </a:rPr>
              <a:t>đắn</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của</a:t>
            </a:r>
            <a:r>
              <a:rPr lang="en-US" sz="2400" dirty="0">
                <a:latin typeface="Times New Roman" pitchFamily="18" charset="0"/>
                <a:cs typeface="Times New Roman" pitchFamily="18" charset="0"/>
              </a:rPr>
              <a:t> c</a:t>
            </a:r>
            <a:r>
              <a:rPr lang="vi-VN" sz="2400" dirty="0">
                <a:latin typeface="Times New Roman" pitchFamily="18" charset="0"/>
                <a:cs typeface="Times New Roman" pitchFamily="18" charset="0"/>
              </a:rPr>
              <a:t>ươ</a:t>
            </a:r>
            <a:r>
              <a:rPr lang="en-US" sz="2400" dirty="0">
                <a:latin typeface="Times New Roman" pitchFamily="18" charset="0"/>
                <a:cs typeface="Times New Roman" pitchFamily="18" charset="0"/>
              </a:rPr>
              <a:t>ng </a:t>
            </a:r>
            <a:r>
              <a:rPr lang="en-US" sz="2400" dirty="0" err="1">
                <a:latin typeface="Times New Roman" pitchFamily="18" charset="0"/>
                <a:cs typeface="Times New Roman" pitchFamily="18" charset="0"/>
              </a:rPr>
              <a:t>lĩnh</a:t>
            </a:r>
            <a:r>
              <a:rPr lang="en-US" sz="2400" dirty="0">
                <a:latin typeface="Times New Roman" pitchFamily="18" charset="0"/>
                <a:cs typeface="Times New Roman" pitchFamily="18" charset="0"/>
              </a:rPr>
              <a:t> 2/1930</a:t>
            </a:r>
          </a:p>
        </p:txBody>
      </p:sp>
    </p:spTree>
    <p:extLst>
      <p:ext uri="{BB962C8B-B14F-4D97-AF65-F5344CB8AC3E}">
        <p14:creationId xmlns:p14="http://schemas.microsoft.com/office/powerpoint/2010/main" val="231839079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460812" y="524435"/>
            <a:ext cx="8767482" cy="461665"/>
          </a:xfrm>
          <a:prstGeom prst="rect">
            <a:avLst/>
          </a:prstGeom>
          <a:noFill/>
        </p:spPr>
        <p:txBody>
          <a:bodyPr wrap="square" rtlCol="0">
            <a:spAutoFit/>
          </a:bodyPr>
          <a:lstStyle/>
          <a:p>
            <a:r>
              <a:rPr lang="en-US" sz="2400" b="1"/>
              <a:t>Những cuộc </a:t>
            </a:r>
            <a:r>
              <a:rPr lang="vi-VN" sz="2400" b="1"/>
              <a:t>đấ</a:t>
            </a:r>
            <a:r>
              <a:rPr lang="en-US" sz="2400" b="1"/>
              <a:t>u tranh mở </a:t>
            </a:r>
            <a:r>
              <a:rPr lang="vi-VN" sz="2400" b="1"/>
              <a:t>đầu</a:t>
            </a:r>
            <a:r>
              <a:rPr lang="en-US" sz="2400" b="1"/>
              <a:t> thời kỳ mới</a:t>
            </a:r>
          </a:p>
        </p:txBody>
      </p:sp>
      <p:sp>
        <p:nvSpPr>
          <p:cNvPr id="3" name="TextBox 2"/>
          <p:cNvSpPr txBox="1"/>
          <p:nvPr/>
        </p:nvSpPr>
        <p:spPr>
          <a:xfrm>
            <a:off x="793376" y="1455875"/>
            <a:ext cx="4639236" cy="461665"/>
          </a:xfrm>
          <a:prstGeom prst="rect">
            <a:avLst/>
          </a:prstGeom>
          <a:noFill/>
        </p:spPr>
        <p:txBody>
          <a:bodyPr wrap="square" rtlCol="0">
            <a:spAutoFit/>
          </a:bodyPr>
          <a:lstStyle/>
          <a:p>
            <a:r>
              <a:rPr lang="en-US" sz="2400" u="sng"/>
              <a:t>Khởi nghĩa Bắc S</a:t>
            </a:r>
            <a:r>
              <a:rPr lang="vi-VN" sz="2400" u="sng"/>
              <a:t>ơ</a:t>
            </a:r>
            <a:r>
              <a:rPr lang="en-US" sz="2400" u="sng"/>
              <a:t>n  (9/1940)</a:t>
            </a:r>
          </a:p>
        </p:txBody>
      </p:sp>
      <p:sp>
        <p:nvSpPr>
          <p:cNvPr id="4" name="TextBox 3"/>
          <p:cNvSpPr txBox="1"/>
          <p:nvPr/>
        </p:nvSpPr>
        <p:spPr>
          <a:xfrm>
            <a:off x="1277468" y="2138082"/>
            <a:ext cx="9614647" cy="1938992"/>
          </a:xfrm>
          <a:prstGeom prst="rect">
            <a:avLst/>
          </a:prstGeom>
          <a:noFill/>
        </p:spPr>
        <p:txBody>
          <a:bodyPr wrap="square" rtlCol="0">
            <a:spAutoFit/>
          </a:bodyPr>
          <a:lstStyle/>
          <a:p>
            <a:pPr marL="285750" indent="-285750">
              <a:buFontTx/>
              <a:buChar char="-"/>
            </a:pPr>
            <a:r>
              <a:rPr lang="en-US" sz="2000">
                <a:latin typeface="Times New Roman" pitchFamily="18" charset="0"/>
                <a:cs typeface="Times New Roman" pitchFamily="18" charset="0"/>
              </a:rPr>
              <a:t>Nhật vào Đông D</a:t>
            </a:r>
            <a:r>
              <a:rPr lang="vi-VN" sz="2000">
                <a:latin typeface="Times New Roman" pitchFamily="18" charset="0"/>
                <a:cs typeface="Times New Roman" pitchFamily="18" charset="0"/>
              </a:rPr>
              <a:t>ươ</a:t>
            </a:r>
            <a:r>
              <a:rPr lang="en-US" sz="2000">
                <a:latin typeface="Times New Roman" pitchFamily="18" charset="0"/>
                <a:cs typeface="Times New Roman" pitchFamily="18" charset="0"/>
              </a:rPr>
              <a:t>ng =&gt; Đánh vào Lạng S</a:t>
            </a:r>
            <a:r>
              <a:rPr lang="vi-VN" sz="2000">
                <a:latin typeface="Times New Roman" pitchFamily="18" charset="0"/>
                <a:cs typeface="Times New Roman" pitchFamily="18" charset="0"/>
              </a:rPr>
              <a:t>ơ</a:t>
            </a:r>
            <a:r>
              <a:rPr lang="en-US" sz="2000">
                <a:latin typeface="Times New Roman" pitchFamily="18" charset="0"/>
                <a:cs typeface="Times New Roman" pitchFamily="18" charset="0"/>
              </a:rPr>
              <a:t>n =&gt; Quân Pháp bỏ chạy qua vùng Bắc S</a:t>
            </a:r>
            <a:r>
              <a:rPr lang="vi-VN" sz="2000">
                <a:latin typeface="Times New Roman" pitchFamily="18" charset="0"/>
                <a:cs typeface="Times New Roman" pitchFamily="18" charset="0"/>
              </a:rPr>
              <a:t>ơ</a:t>
            </a:r>
            <a:r>
              <a:rPr lang="en-US" sz="2000">
                <a:latin typeface="Times New Roman" pitchFamily="18" charset="0"/>
                <a:cs typeface="Times New Roman" pitchFamily="18" charset="0"/>
              </a:rPr>
              <a:t>n</a:t>
            </a:r>
          </a:p>
          <a:p>
            <a:pPr marL="285750" indent="-285750">
              <a:buFont typeface="Symbol"/>
              <a:buChar char="Þ"/>
            </a:pPr>
            <a:r>
              <a:rPr lang="en-US" sz="2000">
                <a:latin typeface="Times New Roman" pitchFamily="18" charset="0"/>
                <a:cs typeface="Times New Roman" pitchFamily="18" charset="0"/>
              </a:rPr>
              <a:t> Nhân dân Bắc S</a:t>
            </a:r>
            <a:r>
              <a:rPr lang="vi-VN" sz="2000">
                <a:latin typeface="Times New Roman" pitchFamily="18" charset="0"/>
                <a:cs typeface="Times New Roman" pitchFamily="18" charset="0"/>
              </a:rPr>
              <a:t>ơ</a:t>
            </a:r>
            <a:r>
              <a:rPr lang="en-US" sz="2000">
                <a:latin typeface="Times New Roman" pitchFamily="18" charset="0"/>
                <a:cs typeface="Times New Roman" pitchFamily="18" charset="0"/>
              </a:rPr>
              <a:t>n nổi dậy </a:t>
            </a:r>
            <a:r>
              <a:rPr lang="vi-VN" sz="2000">
                <a:latin typeface="Times New Roman" pitchFamily="18" charset="0"/>
                <a:cs typeface="Times New Roman" pitchFamily="18" charset="0"/>
              </a:rPr>
              <a:t>đánh</a:t>
            </a:r>
            <a:r>
              <a:rPr lang="en-US" sz="2000">
                <a:latin typeface="Times New Roman" pitchFamily="18" charset="0"/>
                <a:cs typeface="Times New Roman" pitchFamily="18" charset="0"/>
              </a:rPr>
              <a:t> Pháp</a:t>
            </a:r>
          </a:p>
          <a:p>
            <a:pPr marL="285750" indent="-285750">
              <a:buFont typeface="Symbol"/>
              <a:buChar char="Þ"/>
            </a:pPr>
            <a:endParaRPr lang="en-US" sz="2000">
              <a:latin typeface="Times New Roman" pitchFamily="18" charset="0"/>
              <a:cs typeface="Times New Roman" pitchFamily="18" charset="0"/>
            </a:endParaRPr>
          </a:p>
          <a:p>
            <a:r>
              <a:rPr lang="en-US" sz="2000">
                <a:latin typeface="Times New Roman" pitchFamily="18" charset="0"/>
                <a:cs typeface="Times New Roman" pitchFamily="18" charset="0"/>
              </a:rPr>
              <a:t>Kết quả: Bị </a:t>
            </a:r>
            <a:r>
              <a:rPr lang="vi-VN" sz="2000">
                <a:latin typeface="Times New Roman" pitchFamily="18" charset="0"/>
                <a:cs typeface="Times New Roman" pitchFamily="18" charset="0"/>
              </a:rPr>
              <a:t>đàn</a:t>
            </a:r>
            <a:r>
              <a:rPr lang="en-US" sz="2000">
                <a:latin typeface="Times New Roman" pitchFamily="18" charset="0"/>
                <a:cs typeface="Times New Roman" pitchFamily="18" charset="0"/>
              </a:rPr>
              <a:t> áp</a:t>
            </a:r>
          </a:p>
          <a:p>
            <a:r>
              <a:rPr lang="en-US" sz="2000">
                <a:latin typeface="Times New Roman" pitchFamily="18" charset="0"/>
                <a:cs typeface="Times New Roman" pitchFamily="18" charset="0"/>
              </a:rPr>
              <a:t>Ý nghĩa: Để lại bài học về khởi nghĩa vũ trang; bài học về chọn thời c</a:t>
            </a:r>
            <a:r>
              <a:rPr lang="vi-VN" sz="2000">
                <a:latin typeface="Times New Roman" pitchFamily="18" charset="0"/>
                <a:cs typeface="Times New Roman" pitchFamily="18" charset="0"/>
              </a:rPr>
              <a:t>ơ</a:t>
            </a:r>
            <a:r>
              <a:rPr lang="en-US" sz="2000">
                <a:latin typeface="Times New Roman" pitchFamily="18" charset="0"/>
                <a:cs typeface="Times New Roman" pitchFamily="18" charset="0"/>
              </a:rPr>
              <a:t> khởi nghĩa và hình thành </a:t>
            </a:r>
            <a:r>
              <a:rPr lang="vi-VN" sz="2000">
                <a:latin typeface="Times New Roman" pitchFamily="18" charset="0"/>
                <a:cs typeface="Times New Roman" pitchFamily="18" charset="0"/>
              </a:rPr>
              <a:t>đội</a:t>
            </a:r>
            <a:r>
              <a:rPr lang="en-US" sz="2000">
                <a:latin typeface="Times New Roman" pitchFamily="18" charset="0"/>
                <a:cs typeface="Times New Roman" pitchFamily="18" charset="0"/>
              </a:rPr>
              <a:t> du kích Bắc S</a:t>
            </a:r>
            <a:r>
              <a:rPr lang="vi-VN" sz="2000">
                <a:latin typeface="Times New Roman" pitchFamily="18" charset="0"/>
                <a:cs typeface="Times New Roman" pitchFamily="18" charset="0"/>
              </a:rPr>
              <a:t>ơ</a:t>
            </a:r>
            <a:r>
              <a:rPr lang="en-US" sz="2000">
                <a:latin typeface="Times New Roman" pitchFamily="18" charset="0"/>
                <a:cs typeface="Times New Roman" pitchFamily="18" charset="0"/>
              </a:rPr>
              <a:t>n</a:t>
            </a:r>
          </a:p>
        </p:txBody>
      </p:sp>
      <p:sp>
        <p:nvSpPr>
          <p:cNvPr id="5" name="TextBox 4"/>
          <p:cNvSpPr txBox="1"/>
          <p:nvPr/>
        </p:nvSpPr>
        <p:spPr>
          <a:xfrm>
            <a:off x="793376" y="4184738"/>
            <a:ext cx="4639236" cy="461665"/>
          </a:xfrm>
          <a:prstGeom prst="rect">
            <a:avLst/>
          </a:prstGeom>
          <a:noFill/>
        </p:spPr>
        <p:txBody>
          <a:bodyPr wrap="square" rtlCol="0">
            <a:spAutoFit/>
          </a:bodyPr>
          <a:lstStyle/>
          <a:p>
            <a:r>
              <a:rPr lang="en-US" sz="2400" u="sng"/>
              <a:t>Khởi nghĩa Nam Kỳ  (11/1940)</a:t>
            </a:r>
          </a:p>
        </p:txBody>
      </p:sp>
      <p:sp>
        <p:nvSpPr>
          <p:cNvPr id="6" name="TextBox 5"/>
          <p:cNvSpPr txBox="1"/>
          <p:nvPr/>
        </p:nvSpPr>
        <p:spPr>
          <a:xfrm>
            <a:off x="1429867" y="4784538"/>
            <a:ext cx="9614647" cy="1015663"/>
          </a:xfrm>
          <a:prstGeom prst="rect">
            <a:avLst/>
          </a:prstGeom>
          <a:noFill/>
        </p:spPr>
        <p:txBody>
          <a:bodyPr wrap="square" rtlCol="0">
            <a:spAutoFit/>
          </a:bodyPr>
          <a:lstStyle/>
          <a:p>
            <a:r>
              <a:rPr lang="en-US" sz="2000">
                <a:latin typeface="Times New Roman" pitchFamily="18" charset="0"/>
                <a:cs typeface="Times New Roman" pitchFamily="18" charset="0"/>
              </a:rPr>
              <a:t>Ng</a:t>
            </a:r>
            <a:r>
              <a:rPr lang="vi-VN" sz="2000">
                <a:latin typeface="Times New Roman" pitchFamily="18" charset="0"/>
                <a:cs typeface="Times New Roman" pitchFamily="18" charset="0"/>
              </a:rPr>
              <a:t>ười</a:t>
            </a:r>
            <a:r>
              <a:rPr lang="en-US" sz="2000">
                <a:latin typeface="Times New Roman" pitchFamily="18" charset="0"/>
                <a:cs typeface="Times New Roman" pitchFamily="18" charset="0"/>
              </a:rPr>
              <a:t> Việt bị bắt </a:t>
            </a:r>
            <a:r>
              <a:rPr lang="vi-VN" sz="2000">
                <a:latin typeface="Times New Roman" pitchFamily="18" charset="0"/>
                <a:cs typeface="Times New Roman" pitchFamily="18" charset="0"/>
              </a:rPr>
              <a:t>đ</a:t>
            </a:r>
            <a:r>
              <a:rPr lang="en-US" sz="2000">
                <a:latin typeface="Times New Roman" pitchFamily="18" charset="0"/>
                <a:cs typeface="Times New Roman" pitchFamily="18" charset="0"/>
              </a:rPr>
              <a:t>i lính làm bia </a:t>
            </a:r>
            <a:r>
              <a:rPr lang="vi-VN" sz="2000">
                <a:latin typeface="Times New Roman" pitchFamily="18" charset="0"/>
                <a:cs typeface="Times New Roman" pitchFamily="18" charset="0"/>
              </a:rPr>
              <a:t>đỡ</a:t>
            </a:r>
            <a:r>
              <a:rPr lang="en-US" sz="2000">
                <a:latin typeface="Times New Roman" pitchFamily="18" charset="0"/>
                <a:cs typeface="Times New Roman" pitchFamily="18" charset="0"/>
              </a:rPr>
              <a:t> </a:t>
            </a:r>
            <a:r>
              <a:rPr lang="vi-VN" sz="2000">
                <a:latin typeface="Times New Roman" pitchFamily="18" charset="0"/>
                <a:cs typeface="Times New Roman" pitchFamily="18" charset="0"/>
              </a:rPr>
              <a:t>đạn</a:t>
            </a:r>
            <a:endParaRPr lang="en-US" sz="2000">
              <a:latin typeface="Times New Roman" pitchFamily="18" charset="0"/>
              <a:cs typeface="Times New Roman" pitchFamily="18" charset="0"/>
            </a:endParaRPr>
          </a:p>
          <a:p>
            <a:pPr marL="342900" indent="-342900">
              <a:buFont typeface="Symbol"/>
              <a:buChar char="Þ"/>
            </a:pPr>
            <a:r>
              <a:rPr lang="en-US" sz="2000">
                <a:latin typeface="Times New Roman" pitchFamily="18" charset="0"/>
                <a:cs typeface="Times New Roman" pitchFamily="18" charset="0"/>
              </a:rPr>
              <a:t>Xứ ủy Nam Kỳ quyết </a:t>
            </a:r>
            <a:r>
              <a:rPr lang="vi-VN" sz="2000">
                <a:latin typeface="Times New Roman" pitchFamily="18" charset="0"/>
                <a:cs typeface="Times New Roman" pitchFamily="18" charset="0"/>
              </a:rPr>
              <a:t>định</a:t>
            </a:r>
            <a:r>
              <a:rPr lang="en-US" sz="2000">
                <a:latin typeface="Times New Roman" pitchFamily="18" charset="0"/>
                <a:cs typeface="Times New Roman" pitchFamily="18" charset="0"/>
              </a:rPr>
              <a:t> khởi nghĩa</a:t>
            </a:r>
          </a:p>
          <a:p>
            <a:pPr marL="342900" indent="-342900">
              <a:buFont typeface="Symbol"/>
              <a:buChar char="Þ"/>
            </a:pPr>
            <a:r>
              <a:rPr lang="en-US" sz="2000">
                <a:latin typeface="Times New Roman" pitchFamily="18" charset="0"/>
                <a:cs typeface="Times New Roman" pitchFamily="18" charset="0"/>
              </a:rPr>
              <a:t>Kết quả: bị </a:t>
            </a:r>
            <a:r>
              <a:rPr lang="vi-VN" sz="2000">
                <a:latin typeface="Times New Roman" pitchFamily="18" charset="0"/>
                <a:cs typeface="Times New Roman" pitchFamily="18" charset="0"/>
              </a:rPr>
              <a:t>đà</a:t>
            </a:r>
            <a:r>
              <a:rPr lang="en-US" sz="2000">
                <a:latin typeface="Times New Roman" pitchFamily="18" charset="0"/>
                <a:cs typeface="Times New Roman" pitchFamily="18" charset="0"/>
              </a:rPr>
              <a:t>n áp</a:t>
            </a:r>
          </a:p>
        </p:txBody>
      </p:sp>
    </p:spTree>
    <p:extLst>
      <p:ext uri="{BB962C8B-B14F-4D97-AF65-F5344CB8AC3E}">
        <p14:creationId xmlns:p14="http://schemas.microsoft.com/office/powerpoint/2010/main" val="104111468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100" name="Rectangle 4"/>
          <p:cNvSpPr>
            <a:spLocks noChangeArrowheads="1"/>
          </p:cNvSpPr>
          <p:nvPr/>
        </p:nvSpPr>
        <p:spPr bwMode="auto">
          <a:xfrm>
            <a:off x="2003612" y="346502"/>
            <a:ext cx="964154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tabLst>
                <a:tab pos="800100" algn="l"/>
              </a:tabLst>
            </a:pPr>
            <a:r>
              <a:rPr lang="en-US" sz="2400" b="1">
                <a:latin typeface="Arial" charset="0"/>
              </a:rPr>
              <a:t>Nội dung chủ trương chuyển hướng chỉ đạo chiến lược </a:t>
            </a:r>
          </a:p>
          <a:p>
            <a:pPr algn="ctr">
              <a:tabLst>
                <a:tab pos="800100" algn="l"/>
              </a:tabLst>
            </a:pPr>
            <a:r>
              <a:rPr lang="en-US" sz="2400" b="1">
                <a:latin typeface="Arial" charset="0"/>
              </a:rPr>
              <a:t>(</a:t>
            </a:r>
            <a:r>
              <a:rPr lang="en-US" sz="2400" i="1">
                <a:latin typeface="Arial" charset="0"/>
              </a:rPr>
              <a:t>5/1941 - Hội nghị lần thứ tám BCH TW Đảng khóa I)</a:t>
            </a:r>
          </a:p>
        </p:txBody>
      </p:sp>
      <p:sp>
        <p:nvSpPr>
          <p:cNvPr id="260101" name="Text Box 5"/>
          <p:cNvSpPr txBox="1">
            <a:spLocks noChangeArrowheads="1"/>
          </p:cNvSpPr>
          <p:nvPr/>
        </p:nvSpPr>
        <p:spPr bwMode="ltGray">
          <a:xfrm>
            <a:off x="609600" y="1295400"/>
            <a:ext cx="11304494" cy="310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buFont typeface="Wingdings" pitchFamily="2" charset="2"/>
              <a:buChar char="v"/>
            </a:pPr>
            <a:r>
              <a:rPr lang="en-US" sz="2800"/>
              <a:t>  Thứ nhất, đưa nhiệm vụ giải phóng dân tộc lên hàng đầu.</a:t>
            </a:r>
          </a:p>
          <a:p>
            <a:pPr>
              <a:spcBef>
                <a:spcPct val="50000"/>
              </a:spcBef>
              <a:buFont typeface="Wingdings" pitchFamily="2" charset="2"/>
              <a:buNone/>
            </a:pPr>
            <a:r>
              <a:rPr lang="en-US" sz="2800"/>
              <a:t>        - Giải quyết mâu thuẫn cấp bách là: mâu thuẫn giữa dân tộc ta với đế quốc, phát xít Pháp - Nhật</a:t>
            </a:r>
          </a:p>
          <a:p>
            <a:pPr>
              <a:spcBef>
                <a:spcPct val="50000"/>
              </a:spcBef>
              <a:buFont typeface="Wingdings" pitchFamily="2" charset="2"/>
              <a:buNone/>
            </a:pPr>
            <a:r>
              <a:rPr lang="en-US" sz="2800"/>
              <a:t>        - Tiếp tục khẩu hiệu: “Tịch thu ruộng đất của bọn đế quốc và Việt gian chia cho dân cày nghèo”, “Chia lại ruộng đất cho công bằng và giảm tô, giảm tức”</a:t>
            </a:r>
          </a:p>
        </p:txBody>
      </p:sp>
    </p:spTree>
    <p:extLst>
      <p:ext uri="{BB962C8B-B14F-4D97-AF65-F5344CB8AC3E}">
        <p14:creationId xmlns:p14="http://schemas.microsoft.com/office/powerpoint/2010/main" val="401016761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descr="chuong trinh viet minh.jpg"/>
          <p:cNvPicPr>
            <a:picLocks noChangeAspect="1"/>
          </p:cNvPicPr>
          <p:nvPr/>
        </p:nvPicPr>
        <p:blipFill>
          <a:blip r:embed="rId2"/>
          <a:stretch>
            <a:fillRect/>
          </a:stretch>
        </p:blipFill>
        <p:spPr>
          <a:xfrm>
            <a:off x="304800" y="1905000"/>
            <a:ext cx="5581651" cy="2495550"/>
          </a:xfrm>
          <a:prstGeom prst="rect">
            <a:avLst/>
          </a:prstGeom>
          <a:ln>
            <a:noFill/>
          </a:ln>
          <a:effectLst>
            <a:outerShdw blurRad="292100" dist="139700" dir="2700000" algn="tl" rotWithShape="0">
              <a:srgbClr val="333333">
                <a:alpha val="65000"/>
              </a:srgbClr>
            </a:outerShdw>
          </a:effectLst>
        </p:spPr>
      </p:pic>
      <p:pic>
        <p:nvPicPr>
          <p:cNvPr id="28" name="Picture 27" descr="TRUYEN DON CUA MTVM 10244.jpg"/>
          <p:cNvPicPr>
            <a:picLocks noChangeAspect="1"/>
          </p:cNvPicPr>
          <p:nvPr/>
        </p:nvPicPr>
        <p:blipFill>
          <a:blip r:embed="rId3"/>
          <a:stretch>
            <a:fillRect/>
          </a:stretch>
        </p:blipFill>
        <p:spPr>
          <a:xfrm rot="1488930">
            <a:off x="6330951" y="3705226"/>
            <a:ext cx="2438400" cy="2333625"/>
          </a:xfrm>
          <a:prstGeom prst="rect">
            <a:avLst/>
          </a:prstGeom>
          <a:ln>
            <a:noFill/>
          </a:ln>
          <a:effectLst>
            <a:outerShdw blurRad="292100" dist="139700" dir="2700000" algn="tl" rotWithShape="0">
              <a:srgbClr val="333333">
                <a:alpha val="65000"/>
              </a:srgbClr>
            </a:outerShdw>
          </a:effectLst>
        </p:spPr>
      </p:pic>
      <p:sp>
        <p:nvSpPr>
          <p:cNvPr id="29" name="Title 1"/>
          <p:cNvSpPr txBox="1">
            <a:spLocks/>
          </p:cNvSpPr>
          <p:nvPr/>
        </p:nvSpPr>
        <p:spPr bwMode="black">
          <a:xfrm>
            <a:off x="508000" y="4648200"/>
            <a:ext cx="5283200" cy="1066800"/>
          </a:xfrm>
          <a:prstGeom prst="rect">
            <a:avLst/>
          </a:prstGeom>
          <a:ln>
            <a:solidFill>
              <a:srgbClr val="00B050"/>
            </a:solidFill>
            <a:headEnd/>
            <a:tailEnd/>
          </a:ln>
        </p:spPr>
        <p:style>
          <a:lnRef idx="1">
            <a:schemeClr val="dk1"/>
          </a:lnRef>
          <a:fillRef idx="2">
            <a:schemeClr val="dk1"/>
          </a:fillRef>
          <a:effectRef idx="1">
            <a:schemeClr val="dk1"/>
          </a:effectRef>
          <a:fontRef idx="minor">
            <a:schemeClr val="dk1"/>
          </a:fontRef>
        </p:style>
        <p:txBody>
          <a:bodyPr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fontAlgn="base">
              <a:spcBef>
                <a:spcPct val="0"/>
              </a:spcBef>
              <a:spcAft>
                <a:spcPct val="0"/>
              </a:spcAft>
              <a:defRPr>
                <a:solidFill>
                  <a:schemeClr val="tx1"/>
                </a:solidFill>
                <a:latin typeface="Arial" charset="0"/>
              </a:defRPr>
            </a:lvl6pPr>
            <a:lvl7pPr marL="2971800" indent="-228600" fontAlgn="base">
              <a:spcBef>
                <a:spcPct val="0"/>
              </a:spcBef>
              <a:spcAft>
                <a:spcPct val="0"/>
              </a:spcAft>
              <a:defRPr>
                <a:solidFill>
                  <a:schemeClr val="tx1"/>
                </a:solidFill>
                <a:latin typeface="Arial" charset="0"/>
              </a:defRPr>
            </a:lvl7pPr>
            <a:lvl8pPr marL="3429000" indent="-228600" fontAlgn="base">
              <a:spcBef>
                <a:spcPct val="0"/>
              </a:spcBef>
              <a:spcAft>
                <a:spcPct val="0"/>
              </a:spcAft>
              <a:defRPr>
                <a:solidFill>
                  <a:schemeClr val="tx1"/>
                </a:solidFill>
                <a:latin typeface="Arial" charset="0"/>
              </a:defRPr>
            </a:lvl8pPr>
            <a:lvl9pPr marL="3886200" indent="-228600" fontAlgn="base">
              <a:spcBef>
                <a:spcPct val="0"/>
              </a:spcBef>
              <a:spcAft>
                <a:spcPct val="0"/>
              </a:spcAft>
              <a:defRPr>
                <a:solidFill>
                  <a:schemeClr val="tx1"/>
                </a:solidFill>
                <a:latin typeface="Arial" charset="0"/>
              </a:defRPr>
            </a:lvl9pPr>
          </a:lstStyle>
          <a:p>
            <a:pPr algn="ctr" eaLnBrk="0" hangingPunct="0"/>
            <a:r>
              <a:rPr lang="en-US" b="1">
                <a:latin typeface="Times New Roman" pitchFamily="18" charset="0"/>
                <a:cs typeface="Arial" charset="0"/>
              </a:rPr>
              <a:t>19/5/1941,Vi</a:t>
            </a:r>
            <a:r>
              <a:rPr lang="en-US" b="1">
                <a:latin typeface="Times New Roman" pitchFamily="18" charset="0"/>
              </a:rPr>
              <a:t>ệt Nam độc lập đồng minh hội(</a:t>
            </a:r>
            <a:r>
              <a:rPr lang="en-US" b="1">
                <a:latin typeface="Times New Roman" pitchFamily="18" charset="0"/>
                <a:cs typeface="Arial" charset="0"/>
              </a:rPr>
              <a:t> m</a:t>
            </a:r>
            <a:r>
              <a:rPr lang="en-US" b="1">
                <a:latin typeface="Times New Roman" pitchFamily="18" charset="0"/>
              </a:rPr>
              <a:t>ặt trận </a:t>
            </a:r>
            <a:r>
              <a:rPr lang="en-US" b="1">
                <a:latin typeface="Times New Roman" pitchFamily="18" charset="0"/>
                <a:cs typeface="Arial" charset="0"/>
              </a:rPr>
              <a:t>Vi</a:t>
            </a:r>
            <a:r>
              <a:rPr lang="en-US" b="1">
                <a:latin typeface="Times New Roman" pitchFamily="18" charset="0"/>
              </a:rPr>
              <a:t>ệt Minh) thành lập, 25/10/1941 c</a:t>
            </a:r>
            <a:r>
              <a:rPr lang="vi-VN" b="1">
                <a:latin typeface="Times New Roman" pitchFamily="18" charset="0"/>
              </a:rPr>
              <a:t>ô</a:t>
            </a:r>
            <a:r>
              <a:rPr lang="en-US" b="1">
                <a:latin typeface="Times New Roman" pitchFamily="18" charset="0"/>
              </a:rPr>
              <a:t>ng b</a:t>
            </a:r>
            <a:r>
              <a:rPr lang="vi-VN" b="1">
                <a:latin typeface="Times New Roman" pitchFamily="18" charset="0"/>
              </a:rPr>
              <a:t>ố</a:t>
            </a:r>
            <a:r>
              <a:rPr lang="en-US" b="1">
                <a:latin typeface="Times New Roman" pitchFamily="18" charset="0"/>
              </a:rPr>
              <a:t> 10 ch</a:t>
            </a:r>
            <a:r>
              <a:rPr lang="vi-VN" b="1">
                <a:latin typeface="Times New Roman" pitchFamily="18" charset="0"/>
              </a:rPr>
              <a:t>ính</a:t>
            </a:r>
            <a:r>
              <a:rPr lang="en-US" b="1">
                <a:latin typeface="Times New Roman" pitchFamily="18" charset="0"/>
              </a:rPr>
              <a:t> s</a:t>
            </a:r>
            <a:r>
              <a:rPr lang="vi-VN" b="1">
                <a:latin typeface="Times New Roman" pitchFamily="18" charset="0"/>
              </a:rPr>
              <a:t>ách</a:t>
            </a:r>
          </a:p>
        </p:txBody>
      </p:sp>
      <p:sp>
        <p:nvSpPr>
          <p:cNvPr id="30" name="Rectangle 29"/>
          <p:cNvSpPr/>
          <p:nvPr/>
        </p:nvSpPr>
        <p:spPr>
          <a:xfrm>
            <a:off x="5973233" y="2043728"/>
            <a:ext cx="6197600" cy="2062103"/>
          </a:xfrm>
          <a:prstGeom prst="rect">
            <a:avLst/>
          </a:prstGeom>
          <a:noFill/>
        </p:spPr>
        <p:txBody>
          <a:bodyPr>
            <a:spAutoFit/>
          </a:bodyPr>
          <a:lstStyle/>
          <a:p>
            <a:pPr algn="ctr">
              <a:defRPr/>
            </a:pPr>
            <a:r>
              <a:rPr lang="en-US" sz="32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Tahoma" pitchFamily="34" charset="0"/>
                <a:ea typeface="Tahoma" pitchFamily="34" charset="0"/>
                <a:cs typeface="Tahoma" pitchFamily="34" charset="0"/>
              </a:rPr>
              <a:t>“</a:t>
            </a:r>
            <a:r>
              <a:rPr lang="en-US" sz="3200" b="1" dirty="0" err="1">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Tahoma" pitchFamily="34" charset="0"/>
                <a:ea typeface="Tahoma" pitchFamily="34" charset="0"/>
                <a:cs typeface="Tahoma" pitchFamily="34" charset="0"/>
              </a:rPr>
              <a:t>Làm</a:t>
            </a:r>
            <a:r>
              <a:rPr lang="en-US" sz="32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Tahoma" pitchFamily="34" charset="0"/>
                <a:ea typeface="Tahoma" pitchFamily="34" charset="0"/>
                <a:cs typeface="Tahoma" pitchFamily="34" charset="0"/>
              </a:rPr>
              <a:t> </a:t>
            </a:r>
            <a:r>
              <a:rPr lang="en-US" sz="3200" b="1" dirty="0" err="1">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Tahoma" pitchFamily="34" charset="0"/>
                <a:ea typeface="Tahoma" pitchFamily="34" charset="0"/>
                <a:cs typeface="Tahoma" pitchFamily="34" charset="0"/>
              </a:rPr>
              <a:t>cho</a:t>
            </a:r>
            <a:r>
              <a:rPr lang="en-US" sz="32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Tahoma" pitchFamily="34" charset="0"/>
                <a:ea typeface="Tahoma" pitchFamily="34" charset="0"/>
                <a:cs typeface="Tahoma" pitchFamily="34" charset="0"/>
              </a:rPr>
              <a:t> n</a:t>
            </a:r>
            <a:r>
              <a:rPr lang="vi-VN" sz="32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Tahoma" pitchFamily="34" charset="0"/>
                <a:ea typeface="Tahoma" pitchFamily="34" charset="0"/>
                <a:cs typeface="Tahoma" pitchFamily="34" charset="0"/>
              </a:rPr>
              <a:t>ước</a:t>
            </a:r>
            <a:r>
              <a:rPr lang="en-US" sz="32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Tahoma" pitchFamily="34" charset="0"/>
                <a:ea typeface="Tahoma" pitchFamily="34" charset="0"/>
                <a:cs typeface="Tahoma" pitchFamily="34" charset="0"/>
              </a:rPr>
              <a:t> </a:t>
            </a:r>
            <a:r>
              <a:rPr lang="en-US" sz="3200" b="1" dirty="0" err="1">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Tahoma" pitchFamily="34" charset="0"/>
                <a:ea typeface="Tahoma" pitchFamily="34" charset="0"/>
                <a:cs typeface="Tahoma" pitchFamily="34" charset="0"/>
              </a:rPr>
              <a:t>Việt</a:t>
            </a:r>
            <a:r>
              <a:rPr lang="en-US" sz="32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Tahoma" pitchFamily="34" charset="0"/>
                <a:ea typeface="Tahoma" pitchFamily="34" charset="0"/>
                <a:cs typeface="Tahoma" pitchFamily="34" charset="0"/>
              </a:rPr>
              <a:t> Nam </a:t>
            </a:r>
            <a:r>
              <a:rPr lang="vi-VN" sz="32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Tahoma" pitchFamily="34" charset="0"/>
                <a:ea typeface="Tahoma" pitchFamily="34" charset="0"/>
                <a:cs typeface="Tahoma" pitchFamily="34" charset="0"/>
              </a:rPr>
              <a:t>được</a:t>
            </a:r>
            <a:r>
              <a:rPr lang="en-US" sz="32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Tahoma" pitchFamily="34" charset="0"/>
                <a:ea typeface="Tahoma" pitchFamily="34" charset="0"/>
                <a:cs typeface="Tahoma" pitchFamily="34" charset="0"/>
              </a:rPr>
              <a:t> </a:t>
            </a:r>
            <a:r>
              <a:rPr lang="en-US" sz="3200" b="1" dirty="0" err="1">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Tahoma" pitchFamily="34" charset="0"/>
                <a:ea typeface="Tahoma" pitchFamily="34" charset="0"/>
                <a:cs typeface="Tahoma" pitchFamily="34" charset="0"/>
              </a:rPr>
              <a:t>hoàn</a:t>
            </a:r>
            <a:r>
              <a:rPr lang="en-US" sz="32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Tahoma" pitchFamily="34" charset="0"/>
                <a:ea typeface="Tahoma" pitchFamily="34" charset="0"/>
                <a:cs typeface="Tahoma" pitchFamily="34" charset="0"/>
              </a:rPr>
              <a:t> </a:t>
            </a:r>
            <a:r>
              <a:rPr lang="en-US" sz="3200" b="1" dirty="0" err="1">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Tahoma" pitchFamily="34" charset="0"/>
                <a:ea typeface="Tahoma" pitchFamily="34" charset="0"/>
                <a:cs typeface="Tahoma" pitchFamily="34" charset="0"/>
              </a:rPr>
              <a:t>toàn</a:t>
            </a:r>
            <a:r>
              <a:rPr lang="en-US" sz="32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Tahoma" pitchFamily="34" charset="0"/>
                <a:ea typeface="Tahoma" pitchFamily="34" charset="0"/>
                <a:cs typeface="Tahoma" pitchFamily="34" charset="0"/>
              </a:rPr>
              <a:t> </a:t>
            </a:r>
            <a:r>
              <a:rPr lang="vi-VN" sz="32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Tahoma" pitchFamily="34" charset="0"/>
                <a:ea typeface="Tahoma" pitchFamily="34" charset="0"/>
                <a:cs typeface="Tahoma" pitchFamily="34" charset="0"/>
              </a:rPr>
              <a:t>độc</a:t>
            </a:r>
            <a:r>
              <a:rPr lang="en-US" sz="32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Tahoma" pitchFamily="34" charset="0"/>
                <a:ea typeface="Tahoma" pitchFamily="34" charset="0"/>
                <a:cs typeface="Tahoma" pitchFamily="34" charset="0"/>
              </a:rPr>
              <a:t> </a:t>
            </a:r>
            <a:r>
              <a:rPr lang="en-US" sz="3200" b="1" dirty="0" err="1">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Tahoma" pitchFamily="34" charset="0"/>
                <a:ea typeface="Tahoma" pitchFamily="34" charset="0"/>
                <a:cs typeface="Tahoma" pitchFamily="34" charset="0"/>
              </a:rPr>
              <a:t>lập</a:t>
            </a:r>
            <a:r>
              <a:rPr lang="en-US" sz="32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Tahoma" pitchFamily="34" charset="0"/>
                <a:ea typeface="Tahoma" pitchFamily="34" charset="0"/>
                <a:cs typeface="Tahoma" pitchFamily="34" charset="0"/>
              </a:rPr>
              <a:t>, </a:t>
            </a:r>
            <a:r>
              <a:rPr lang="en-US" sz="3200" b="1" dirty="0" err="1">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Tahoma" pitchFamily="34" charset="0"/>
                <a:ea typeface="Tahoma" pitchFamily="34" charset="0"/>
                <a:cs typeface="Tahoma" pitchFamily="34" charset="0"/>
              </a:rPr>
              <a:t>dân</a:t>
            </a:r>
            <a:r>
              <a:rPr lang="en-US" sz="32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Tahoma" pitchFamily="34" charset="0"/>
                <a:ea typeface="Tahoma" pitchFamily="34" charset="0"/>
                <a:cs typeface="Tahoma" pitchFamily="34" charset="0"/>
              </a:rPr>
              <a:t> </a:t>
            </a:r>
            <a:r>
              <a:rPr lang="en-US" sz="3200" b="1" dirty="0" err="1">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Tahoma" pitchFamily="34" charset="0"/>
                <a:ea typeface="Tahoma" pitchFamily="34" charset="0"/>
                <a:cs typeface="Tahoma" pitchFamily="34" charset="0"/>
              </a:rPr>
              <a:t>Việt</a:t>
            </a:r>
            <a:r>
              <a:rPr lang="en-US" sz="32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Tahoma" pitchFamily="34" charset="0"/>
                <a:ea typeface="Tahoma" pitchFamily="34" charset="0"/>
                <a:cs typeface="Tahoma" pitchFamily="34" charset="0"/>
              </a:rPr>
              <a:t> Nam </a:t>
            </a:r>
            <a:r>
              <a:rPr lang="vi-VN" sz="32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Tahoma" pitchFamily="34" charset="0"/>
                <a:ea typeface="Tahoma" pitchFamily="34" charset="0"/>
                <a:cs typeface="Tahoma" pitchFamily="34" charset="0"/>
              </a:rPr>
              <a:t>được</a:t>
            </a:r>
            <a:r>
              <a:rPr lang="en-US" sz="32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Tahoma" pitchFamily="34" charset="0"/>
                <a:ea typeface="Tahoma" pitchFamily="34" charset="0"/>
                <a:cs typeface="Tahoma" pitchFamily="34" charset="0"/>
              </a:rPr>
              <a:t> sung s</a:t>
            </a:r>
            <a:r>
              <a:rPr lang="vi-VN" sz="32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Tahoma" pitchFamily="34" charset="0"/>
                <a:ea typeface="Tahoma" pitchFamily="34" charset="0"/>
                <a:cs typeface="Tahoma" pitchFamily="34" charset="0"/>
              </a:rPr>
              <a:t>ướng</a:t>
            </a:r>
            <a:r>
              <a:rPr lang="en-US" sz="32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Tahoma" pitchFamily="34" charset="0"/>
                <a:ea typeface="Tahoma" pitchFamily="34" charset="0"/>
                <a:cs typeface="Tahoma" pitchFamily="34" charset="0"/>
              </a:rPr>
              <a:t>, </a:t>
            </a:r>
            <a:r>
              <a:rPr lang="en-US" sz="3200" b="1" dirty="0" err="1">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Tahoma" pitchFamily="34" charset="0"/>
                <a:ea typeface="Tahoma" pitchFamily="34" charset="0"/>
                <a:cs typeface="Tahoma" pitchFamily="34" charset="0"/>
              </a:rPr>
              <a:t>tự</a:t>
            </a:r>
            <a:r>
              <a:rPr lang="en-US" sz="32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Tahoma" pitchFamily="34" charset="0"/>
                <a:ea typeface="Tahoma" pitchFamily="34" charset="0"/>
                <a:cs typeface="Tahoma" pitchFamily="34" charset="0"/>
              </a:rPr>
              <a:t> do”</a:t>
            </a:r>
          </a:p>
        </p:txBody>
      </p:sp>
      <p:sp>
        <p:nvSpPr>
          <p:cNvPr id="179209" name="Text Box 9"/>
          <p:cNvSpPr txBox="1">
            <a:spLocks noChangeArrowheads="1"/>
          </p:cNvSpPr>
          <p:nvPr/>
        </p:nvSpPr>
        <p:spPr bwMode="ltGray">
          <a:xfrm>
            <a:off x="9042400" y="5410200"/>
            <a:ext cx="2438400" cy="923330"/>
          </a:xfrm>
          <a:prstGeom prst="rect">
            <a:avLst/>
          </a:prstGeom>
          <a:noFill/>
          <a:ln w="9525"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b="1"/>
              <a:t>Phim giới thiệu về mặt trận Việt Minh một chặng đường vẻ vang</a:t>
            </a:r>
          </a:p>
        </p:txBody>
      </p:sp>
      <p:sp>
        <p:nvSpPr>
          <p:cNvPr id="179210" name="Text Box 10"/>
          <p:cNvSpPr txBox="1">
            <a:spLocks noChangeArrowheads="1"/>
          </p:cNvSpPr>
          <p:nvPr/>
        </p:nvSpPr>
        <p:spPr bwMode="ltGray">
          <a:xfrm>
            <a:off x="1731682" y="609601"/>
            <a:ext cx="10621683"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buFont typeface="Wingdings" pitchFamily="2" charset="2"/>
              <a:buChar char="v"/>
            </a:pPr>
            <a:r>
              <a:rPr lang="en-US" sz="2800"/>
              <a:t> Thứ hai, thành lập mặt trận Việt Minh thay cho Mặt trận thống nhất dân tộc phản đế Đông Dương</a:t>
            </a:r>
          </a:p>
        </p:txBody>
      </p:sp>
    </p:spTree>
    <p:extLst>
      <p:ext uri="{BB962C8B-B14F-4D97-AF65-F5344CB8AC3E}">
        <p14:creationId xmlns:p14="http://schemas.microsoft.com/office/powerpoint/2010/main" val="2545966217"/>
      </p:ext>
    </p:extLst>
  </p:cSld>
  <p:clrMapOvr>
    <a:masterClrMapping/>
  </p:clrMapOvr>
  <p:transition>
    <p:strips dir="rd"/>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2" name="Rectangle 2"/>
          <p:cNvSpPr>
            <a:spLocks noGrp="1" noChangeArrowheads="1"/>
          </p:cNvSpPr>
          <p:nvPr>
            <p:ph type="title"/>
          </p:nvPr>
        </p:nvSpPr>
        <p:spPr>
          <a:xfrm>
            <a:off x="2631314" y="378189"/>
            <a:ext cx="6277556" cy="946840"/>
          </a:xfrm>
        </p:spPr>
        <p:txBody>
          <a:bodyPr/>
          <a:lstStyle/>
          <a:p>
            <a:r>
              <a:rPr lang="en-US"/>
              <a:t>Hiệp ước Patơnốt</a:t>
            </a:r>
          </a:p>
        </p:txBody>
      </p:sp>
      <p:sp>
        <p:nvSpPr>
          <p:cNvPr id="240643" name="Rectangle 3"/>
          <p:cNvSpPr>
            <a:spLocks noGrp="1" noChangeArrowheads="1"/>
          </p:cNvSpPr>
          <p:nvPr>
            <p:ph type="body" idx="1"/>
          </p:nvPr>
        </p:nvSpPr>
        <p:spPr>
          <a:xfrm>
            <a:off x="406400" y="1798638"/>
            <a:ext cx="10972800" cy="3687762"/>
          </a:xfrm>
        </p:spPr>
        <p:txBody>
          <a:bodyPr/>
          <a:lstStyle/>
          <a:p>
            <a:pPr marL="53975" indent="4763" algn="just">
              <a:lnSpc>
                <a:spcPct val="90000"/>
              </a:lnSpc>
              <a:buFont typeface="Wingdings" pitchFamily="2" charset="2"/>
              <a:buNone/>
            </a:pPr>
            <a:r>
              <a:rPr lang="en-US" sz="2400" b="0">
                <a:solidFill>
                  <a:schemeClr val="tx1"/>
                </a:solidFill>
                <a:latin typeface="Times New Roman" pitchFamily="18" charset="0"/>
              </a:rPr>
              <a:t>	Hiệp ước gồm 19 điều khoản. Nội dung bao trùm là: Nước An Nam thừa nhận và chấp nhận nền bảo hộ của nước Pháp. Nước Pháp sẽ thay mặt nước An Nam trong mọi quan hệ đối ngoại. Người An Nam sống ở nước ngoài sẽ đặt dưới sự bảo hộ của nước Pháp (điều 1).</a:t>
            </a:r>
            <a:r>
              <a:rPr lang="en-US" sz="2400">
                <a:solidFill>
                  <a:schemeClr val="tx1"/>
                </a:solidFill>
                <a:latin typeface="Times New Roman" pitchFamily="18" charset="0"/>
              </a:rPr>
              <a:t> </a:t>
            </a:r>
          </a:p>
          <a:p>
            <a:pPr marL="53975" indent="4763" algn="just">
              <a:lnSpc>
                <a:spcPct val="90000"/>
              </a:lnSpc>
              <a:buFont typeface="Wingdings" pitchFamily="2" charset="2"/>
              <a:buNone/>
            </a:pPr>
            <a:endParaRPr lang="en-US" sz="2400">
              <a:solidFill>
                <a:schemeClr val="tx1"/>
              </a:solidFill>
              <a:latin typeface="Times New Roman" pitchFamily="18" charset="0"/>
            </a:endParaRPr>
          </a:p>
          <a:p>
            <a:pPr marL="53975" indent="4763" algn="just">
              <a:lnSpc>
                <a:spcPct val="90000"/>
              </a:lnSpc>
              <a:buFont typeface="Wingdings" pitchFamily="2" charset="2"/>
              <a:buNone/>
            </a:pPr>
            <a:r>
              <a:rPr lang="en-US" sz="2400">
                <a:solidFill>
                  <a:schemeClr val="tx1"/>
                </a:solidFill>
                <a:latin typeface="Times New Roman" pitchFamily="18" charset="0"/>
              </a:rPr>
              <a:t>Hiệp ước này mang ý nghĩa một bản khai tử đối với chủ quyền đối ngoại của vua nước Nam. </a:t>
            </a:r>
          </a:p>
        </p:txBody>
      </p:sp>
    </p:spTree>
    <p:extLst>
      <p:ext uri="{BB962C8B-B14F-4D97-AF65-F5344CB8AC3E}">
        <p14:creationId xmlns:p14="http://schemas.microsoft.com/office/powerpoint/2010/main" val="182348780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0884" name="Picture 4" descr="1_ba932-40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44800" y="1066801"/>
            <a:ext cx="6604000" cy="3248025"/>
          </a:xfrm>
          <a:prstGeom prst="rect">
            <a:avLst/>
          </a:prstGeom>
          <a:noFill/>
          <a:extLst>
            <a:ext uri="{909E8E84-426E-40DD-AFC4-6F175D3DCCD1}">
              <a14:hiddenFill xmlns:a14="http://schemas.microsoft.com/office/drawing/2010/main">
                <a:solidFill>
                  <a:srgbClr val="FFFFFF"/>
                </a:solidFill>
              </a14:hiddenFill>
            </a:ext>
          </a:extLst>
        </p:spPr>
      </p:pic>
      <p:sp>
        <p:nvSpPr>
          <p:cNvPr id="250885" name="Text Box 5"/>
          <p:cNvSpPr txBox="1">
            <a:spLocks noChangeArrowheads="1"/>
          </p:cNvSpPr>
          <p:nvPr/>
        </p:nvSpPr>
        <p:spPr bwMode="ltGray">
          <a:xfrm>
            <a:off x="2540000" y="4953001"/>
            <a:ext cx="7721600"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sz="2000"/>
              <a:t>Đổi tên các Hội phản đế thành Hội cứu quốc (Công nhân cứu quốc, nông dân cứu quốc, thanh niên cứu quốc, phụ nữ cứu quốc...)</a:t>
            </a:r>
          </a:p>
        </p:txBody>
      </p:sp>
    </p:spTree>
    <p:extLst>
      <p:ext uri="{BB962C8B-B14F-4D97-AF65-F5344CB8AC3E}">
        <p14:creationId xmlns:p14="http://schemas.microsoft.com/office/powerpoint/2010/main" val="136795834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28" name="Text Box 4"/>
          <p:cNvSpPr txBox="1">
            <a:spLocks noChangeArrowheads="1"/>
          </p:cNvSpPr>
          <p:nvPr/>
        </p:nvSpPr>
        <p:spPr bwMode="ltGray">
          <a:xfrm>
            <a:off x="2378636" y="497541"/>
            <a:ext cx="924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2400" b="1"/>
              <a:t>Ý nghĩa của mặt trận Việt Minh </a:t>
            </a:r>
          </a:p>
        </p:txBody>
      </p:sp>
      <p:sp>
        <p:nvSpPr>
          <p:cNvPr id="257029" name="Text Box 5"/>
          <p:cNvSpPr txBox="1">
            <a:spLocks noChangeArrowheads="1"/>
          </p:cNvSpPr>
          <p:nvPr/>
        </p:nvSpPr>
        <p:spPr bwMode="ltGray">
          <a:xfrm>
            <a:off x="1117600" y="1524001"/>
            <a:ext cx="9956800" cy="2441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spcBef>
                <a:spcPct val="50000"/>
              </a:spcBef>
            </a:pPr>
            <a:r>
              <a:rPr lang="en-US" sz="2800"/>
              <a:t>- Tập hợp được đông đảo quần chúng nhân dân, củng cố khối đoàn kết toàn dân</a:t>
            </a:r>
          </a:p>
          <a:p>
            <a:pPr algn="just">
              <a:spcBef>
                <a:spcPct val="50000"/>
              </a:spcBef>
            </a:pPr>
            <a:r>
              <a:rPr lang="en-US" sz="2800"/>
              <a:t>- Phát triển các đoàn thể cứu quốc trong mặt trận Việt Minh =&gt; lực lượng vũ trang cách mạng đã từng bước được hình thành và phát triển.</a:t>
            </a:r>
          </a:p>
        </p:txBody>
      </p:sp>
    </p:spTree>
    <p:extLst>
      <p:ext uri="{BB962C8B-B14F-4D97-AF65-F5344CB8AC3E}">
        <p14:creationId xmlns:p14="http://schemas.microsoft.com/office/powerpoint/2010/main" val="366644800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124" name="Text Box 4"/>
          <p:cNvSpPr txBox="1">
            <a:spLocks noChangeArrowheads="1"/>
          </p:cNvSpPr>
          <p:nvPr/>
        </p:nvSpPr>
        <p:spPr bwMode="ltGray">
          <a:xfrm>
            <a:off x="845671" y="1361420"/>
            <a:ext cx="100584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spcBef>
                <a:spcPct val="50000"/>
              </a:spcBef>
              <a:buFont typeface="Wingdings" pitchFamily="2" charset="2"/>
              <a:buChar char="v"/>
            </a:pPr>
            <a:r>
              <a:rPr lang="en-US" sz="2800"/>
              <a:t> Thứ ba, Quyết định xúc tiến chuẩn bị khởi nghĩa vũ trang</a:t>
            </a:r>
          </a:p>
        </p:txBody>
      </p:sp>
      <p:pic>
        <p:nvPicPr>
          <p:cNvPr id="261125" name="Picture 5" descr="du kich cu ch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75200" y="3200400"/>
            <a:ext cx="3810000" cy="1857375"/>
          </a:xfrm>
          <a:prstGeom prst="rect">
            <a:avLst/>
          </a:prstGeom>
          <a:noFill/>
          <a:extLst>
            <a:ext uri="{909E8E84-426E-40DD-AFC4-6F175D3DCCD1}">
              <a14:hiddenFill xmlns:a14="http://schemas.microsoft.com/office/drawing/2010/main">
                <a:solidFill>
                  <a:srgbClr val="FFFFFF"/>
                </a:solidFill>
              </a14:hiddenFill>
            </a:ext>
          </a:extLst>
        </p:spPr>
      </p:pic>
      <p:pic>
        <p:nvPicPr>
          <p:cNvPr id="261126" name="Picture 6" descr="dukichbacs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40800" y="3124201"/>
            <a:ext cx="2946400" cy="1914525"/>
          </a:xfrm>
          <a:prstGeom prst="rect">
            <a:avLst/>
          </a:prstGeom>
          <a:noFill/>
          <a:extLst>
            <a:ext uri="{909E8E84-426E-40DD-AFC4-6F175D3DCCD1}">
              <a14:hiddenFill xmlns:a14="http://schemas.microsoft.com/office/drawing/2010/main">
                <a:solidFill>
                  <a:srgbClr val="FFFFFF"/>
                </a:solidFill>
              </a14:hiddenFill>
            </a:ext>
          </a:extLst>
        </p:spPr>
      </p:pic>
      <p:pic>
        <p:nvPicPr>
          <p:cNvPr id="261127" name="Picture 7" descr="doi_du_kich_ba_to_500_0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 y="2971801"/>
            <a:ext cx="4064000" cy="2606675"/>
          </a:xfrm>
          <a:prstGeom prst="rect">
            <a:avLst/>
          </a:prstGeom>
          <a:noFill/>
          <a:extLst>
            <a:ext uri="{909E8E84-426E-40DD-AFC4-6F175D3DCCD1}">
              <a14:hiddenFill xmlns:a14="http://schemas.microsoft.com/office/drawing/2010/main">
                <a:solidFill>
                  <a:srgbClr val="FFFFFF"/>
                </a:solidFill>
              </a14:hiddenFill>
            </a:ext>
          </a:extLst>
        </p:spPr>
      </p:pic>
      <p:sp>
        <p:nvSpPr>
          <p:cNvPr id="261128" name="Text Box 8"/>
          <p:cNvSpPr txBox="1">
            <a:spLocks noChangeArrowheads="1"/>
          </p:cNvSpPr>
          <p:nvPr/>
        </p:nvSpPr>
        <p:spPr bwMode="ltGray">
          <a:xfrm>
            <a:off x="1117600" y="5943601"/>
            <a:ext cx="30480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sz="2000"/>
              <a:t>Du kích Bắc Sơn</a:t>
            </a:r>
          </a:p>
        </p:txBody>
      </p:sp>
      <p:sp>
        <p:nvSpPr>
          <p:cNvPr id="261129" name="Text Box 9"/>
          <p:cNvSpPr txBox="1">
            <a:spLocks noChangeArrowheads="1"/>
          </p:cNvSpPr>
          <p:nvPr/>
        </p:nvSpPr>
        <p:spPr bwMode="ltGray">
          <a:xfrm>
            <a:off x="4978400" y="5334001"/>
            <a:ext cx="30480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sz="2000"/>
              <a:t>Du kích Củ Chi</a:t>
            </a:r>
          </a:p>
        </p:txBody>
      </p:sp>
      <p:sp>
        <p:nvSpPr>
          <p:cNvPr id="261130" name="Text Box 10"/>
          <p:cNvSpPr txBox="1">
            <a:spLocks noChangeArrowheads="1"/>
          </p:cNvSpPr>
          <p:nvPr/>
        </p:nvSpPr>
        <p:spPr bwMode="ltGray">
          <a:xfrm>
            <a:off x="8636000" y="5181601"/>
            <a:ext cx="30480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sz="2000"/>
              <a:t>Du kích Ba Tơ</a:t>
            </a:r>
          </a:p>
        </p:txBody>
      </p:sp>
      <p:sp>
        <p:nvSpPr>
          <p:cNvPr id="261131" name="Text Box 11"/>
          <p:cNvSpPr txBox="1">
            <a:spLocks noChangeArrowheads="1"/>
          </p:cNvSpPr>
          <p:nvPr/>
        </p:nvSpPr>
        <p:spPr bwMode="ltGray">
          <a:xfrm>
            <a:off x="1117600" y="1905000"/>
            <a:ext cx="9956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sz="2400"/>
              <a:t>- Phát triển lực lượng cách mạng bằng các đội du kích</a:t>
            </a:r>
          </a:p>
        </p:txBody>
      </p:sp>
    </p:spTree>
    <p:extLst>
      <p:ext uri="{BB962C8B-B14F-4D97-AF65-F5344CB8AC3E}">
        <p14:creationId xmlns:p14="http://schemas.microsoft.com/office/powerpoint/2010/main" val="42501790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Explosion 1 8"/>
          <p:cNvSpPr/>
          <p:nvPr/>
        </p:nvSpPr>
        <p:spPr>
          <a:xfrm>
            <a:off x="7416800" y="2133600"/>
            <a:ext cx="5080000" cy="3733800"/>
          </a:xfrm>
          <a:prstGeom prst="irregularSeal1">
            <a:avLst/>
          </a:prstGeom>
        </p:spPr>
        <p:style>
          <a:lnRef idx="3">
            <a:schemeClr val="lt1"/>
          </a:lnRef>
          <a:fillRef idx="1">
            <a:schemeClr val="dk1"/>
          </a:fillRef>
          <a:effectRef idx="1">
            <a:schemeClr val="dk1"/>
          </a:effectRef>
          <a:fontRef idx="minor">
            <a:schemeClr val="lt1"/>
          </a:fontRef>
        </p:style>
        <p:txBody>
          <a:bodyPr anchor="ctr"/>
          <a:lstStyle/>
          <a:p>
            <a:pPr algn="ctr"/>
            <a:r>
              <a:rPr lang="en-US" sz="2000" b="1">
                <a:solidFill>
                  <a:schemeClr val="bg1"/>
                </a:solidFill>
                <a:latin typeface="Times New Roman" pitchFamily="18" charset="0"/>
                <a:cs typeface="Arial" charset="0"/>
              </a:rPr>
              <a:t>7/1942-2/1943, Li</a:t>
            </a:r>
            <a:r>
              <a:rPr lang="en-US" sz="2000" b="1">
                <a:solidFill>
                  <a:schemeClr val="bg1"/>
                </a:solidFill>
                <a:latin typeface="Times New Roman" pitchFamily="18" charset="0"/>
              </a:rPr>
              <a:t>ên Xô thắng lớn trong chiến dịch </a:t>
            </a:r>
            <a:r>
              <a:rPr lang="en-US" sz="2000" b="1">
                <a:solidFill>
                  <a:schemeClr val="bg1"/>
                </a:solidFill>
                <a:latin typeface="Times New Roman" pitchFamily="18" charset="0"/>
                <a:cs typeface="Arial" charset="0"/>
              </a:rPr>
              <a:t>Xtalingrat</a:t>
            </a:r>
          </a:p>
        </p:txBody>
      </p:sp>
      <p:pic>
        <p:nvPicPr>
          <p:cNvPr id="43012" name="Picture 11" descr="chien dich Xtalingrat.jpg"/>
          <p:cNvPicPr>
            <a:picLocks noChangeAspect="1"/>
          </p:cNvPicPr>
          <p:nvPr/>
        </p:nvPicPr>
        <p:blipFill>
          <a:blip r:embed="rId2"/>
          <a:srcRect/>
          <a:stretch>
            <a:fillRect/>
          </a:stretch>
        </p:blipFill>
        <p:spPr bwMode="auto">
          <a:xfrm>
            <a:off x="6604000" y="1143000"/>
            <a:ext cx="1769533" cy="1981200"/>
          </a:xfrm>
          <a:prstGeom prst="rect">
            <a:avLst/>
          </a:prstGeom>
          <a:ln>
            <a:noFill/>
          </a:ln>
          <a:effectLst>
            <a:outerShdw blurRad="292100" dist="139700" dir="2700000" algn="tl" rotWithShape="0">
              <a:srgbClr val="333333">
                <a:alpha val="65000"/>
              </a:srgbClr>
            </a:outerShdw>
          </a:effectLst>
        </p:spPr>
      </p:pic>
      <p:pic>
        <p:nvPicPr>
          <p:cNvPr id="43013" name="Picture 12" descr="CTTG II TU 1942-1945.jpg"/>
          <p:cNvPicPr>
            <a:picLocks noChangeAspect="1"/>
          </p:cNvPicPr>
          <p:nvPr/>
        </p:nvPicPr>
        <p:blipFill>
          <a:blip r:embed="rId3"/>
          <a:srcRect/>
          <a:stretch>
            <a:fillRect/>
          </a:stretch>
        </p:blipFill>
        <p:spPr bwMode="auto">
          <a:xfrm>
            <a:off x="1" y="2286000"/>
            <a:ext cx="7056967" cy="2971800"/>
          </a:xfrm>
          <a:prstGeom prst="rect">
            <a:avLst/>
          </a:prstGeom>
          <a:ln>
            <a:noFill/>
          </a:ln>
          <a:effectLst>
            <a:outerShdw blurRad="292100" dist="139700" dir="2700000" algn="tl" rotWithShape="0">
              <a:srgbClr val="333333">
                <a:alpha val="65000"/>
              </a:srgbClr>
            </a:outerShdw>
          </a:effectLst>
        </p:spPr>
      </p:pic>
      <p:pic>
        <p:nvPicPr>
          <p:cNvPr id="43014" name="Picture 15" descr="quan doi LX trong Xtalingrat.jpg"/>
          <p:cNvPicPr>
            <a:picLocks noChangeAspect="1"/>
          </p:cNvPicPr>
          <p:nvPr/>
        </p:nvPicPr>
        <p:blipFill>
          <a:blip r:embed="rId4"/>
          <a:srcRect/>
          <a:stretch>
            <a:fillRect/>
          </a:stretch>
        </p:blipFill>
        <p:spPr bwMode="auto">
          <a:xfrm>
            <a:off x="6908800" y="1"/>
            <a:ext cx="3583517" cy="1971675"/>
          </a:xfrm>
          <a:prstGeom prst="rect">
            <a:avLst/>
          </a:prstGeom>
          <a:ln>
            <a:noFill/>
          </a:ln>
          <a:effectLst>
            <a:outerShdw blurRad="292100" dist="139700" dir="2700000" algn="tl" rotWithShape="0">
              <a:srgbClr val="333333">
                <a:alpha val="65000"/>
              </a:srgbClr>
            </a:outerShdw>
          </a:effectLst>
        </p:spPr>
      </p:pic>
      <p:sp>
        <p:nvSpPr>
          <p:cNvPr id="47111" name="Freeform 24"/>
          <p:cNvSpPr>
            <a:spLocks/>
          </p:cNvSpPr>
          <p:nvPr/>
        </p:nvSpPr>
        <p:spPr bwMode="gray">
          <a:xfrm>
            <a:off x="3759200" y="914400"/>
            <a:ext cx="2743200" cy="2743200"/>
          </a:xfrm>
          <a:custGeom>
            <a:avLst/>
            <a:gdLst>
              <a:gd name="T0" fmla="*/ 2147483647 w 1824"/>
              <a:gd name="T1" fmla="*/ 2147483647 h 2648"/>
              <a:gd name="T2" fmla="*/ 2147483647 w 1824"/>
              <a:gd name="T3" fmla="*/ 2147483647 h 2648"/>
              <a:gd name="T4" fmla="*/ 2147483647 w 1824"/>
              <a:gd name="T5" fmla="*/ 2147483647 h 2648"/>
              <a:gd name="T6" fmla="*/ 2147483647 w 1824"/>
              <a:gd name="T7" fmla="*/ 2147483647 h 2648"/>
              <a:gd name="T8" fmla="*/ 2147483647 w 1824"/>
              <a:gd name="T9" fmla="*/ 2147483647 h 2648"/>
              <a:gd name="T10" fmla="*/ 2147483647 w 1824"/>
              <a:gd name="T11" fmla="*/ 2147483647 h 2648"/>
              <a:gd name="T12" fmla="*/ 2147483647 w 1824"/>
              <a:gd name="T13" fmla="*/ 2147483647 h 2648"/>
              <a:gd name="T14" fmla="*/ 2147483647 w 1824"/>
              <a:gd name="T15" fmla="*/ 2147483647 h 2648"/>
              <a:gd name="T16" fmla="*/ 2147483647 w 1824"/>
              <a:gd name="T17" fmla="*/ 2147483647 h 2648"/>
              <a:gd name="T18" fmla="*/ 2147483647 w 1824"/>
              <a:gd name="T19" fmla="*/ 2147483647 h 2648"/>
              <a:gd name="T20" fmla="*/ 2147483647 w 1824"/>
              <a:gd name="T21" fmla="*/ 2147483647 h 2648"/>
              <a:gd name="T22" fmla="*/ 2147483647 w 1824"/>
              <a:gd name="T23" fmla="*/ 2147483647 h 2648"/>
              <a:gd name="T24" fmla="*/ 2147483647 w 1824"/>
              <a:gd name="T25" fmla="*/ 2147483647 h 2648"/>
              <a:gd name="T26" fmla="*/ 2147483647 w 1824"/>
              <a:gd name="T27" fmla="*/ 2147483647 h 2648"/>
              <a:gd name="T28" fmla="*/ 2147483647 w 1824"/>
              <a:gd name="T29" fmla="*/ 2147483647 h 2648"/>
              <a:gd name="T30" fmla="*/ 2147483647 w 1824"/>
              <a:gd name="T31" fmla="*/ 2147483647 h 2648"/>
              <a:gd name="T32" fmla="*/ 2147483647 w 1824"/>
              <a:gd name="T33" fmla="*/ 2147483647 h 2648"/>
              <a:gd name="T34" fmla="*/ 2147483647 w 1824"/>
              <a:gd name="T35" fmla="*/ 2147483647 h 2648"/>
              <a:gd name="T36" fmla="*/ 2147483647 w 1824"/>
              <a:gd name="T37" fmla="*/ 2147483647 h 2648"/>
              <a:gd name="T38" fmla="*/ 2147483647 w 1824"/>
              <a:gd name="T39" fmla="*/ 2147483647 h 2648"/>
              <a:gd name="T40" fmla="*/ 2147483647 w 1824"/>
              <a:gd name="T41" fmla="*/ 2147483647 h 2648"/>
              <a:gd name="T42" fmla="*/ 2147483647 w 1824"/>
              <a:gd name="T43" fmla="*/ 2147483647 h 2648"/>
              <a:gd name="T44" fmla="*/ 2147483647 w 1824"/>
              <a:gd name="T45" fmla="*/ 2147483647 h 2648"/>
              <a:gd name="T46" fmla="*/ 2147483647 w 1824"/>
              <a:gd name="T47" fmla="*/ 2147483647 h 2648"/>
              <a:gd name="T48" fmla="*/ 2147483647 w 1824"/>
              <a:gd name="T49" fmla="*/ 2147483647 h 2648"/>
              <a:gd name="T50" fmla="*/ 2147483647 w 1824"/>
              <a:gd name="T51" fmla="*/ 2147483647 h 2648"/>
              <a:gd name="T52" fmla="*/ 2147483647 w 1824"/>
              <a:gd name="T53" fmla="*/ 2147483647 h 2648"/>
              <a:gd name="T54" fmla="*/ 2147483647 w 1824"/>
              <a:gd name="T55" fmla="*/ 2147483647 h 2648"/>
              <a:gd name="T56" fmla="*/ 2147483647 w 1824"/>
              <a:gd name="T57" fmla="*/ 2147483647 h 2648"/>
              <a:gd name="T58" fmla="*/ 2147483647 w 1824"/>
              <a:gd name="T59" fmla="*/ 2147483647 h 2648"/>
              <a:gd name="T60" fmla="*/ 2147483647 w 1824"/>
              <a:gd name="T61" fmla="*/ 2147483647 h 2648"/>
              <a:gd name="T62" fmla="*/ 2147483647 w 1824"/>
              <a:gd name="T63" fmla="*/ 2147483647 h 264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824"/>
              <a:gd name="T97" fmla="*/ 0 h 2648"/>
              <a:gd name="T98" fmla="*/ 1824 w 1824"/>
              <a:gd name="T99" fmla="*/ 2648 h 2648"/>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824" h="2648">
                <a:moveTo>
                  <a:pt x="0" y="2648"/>
                </a:moveTo>
                <a:lnTo>
                  <a:pt x="12" y="2464"/>
                </a:lnTo>
                <a:lnTo>
                  <a:pt x="32" y="2288"/>
                </a:lnTo>
                <a:lnTo>
                  <a:pt x="56" y="2120"/>
                </a:lnTo>
                <a:lnTo>
                  <a:pt x="88" y="1960"/>
                </a:lnTo>
                <a:lnTo>
                  <a:pt x="124" y="1808"/>
                </a:lnTo>
                <a:lnTo>
                  <a:pt x="166" y="1662"/>
                </a:lnTo>
                <a:lnTo>
                  <a:pt x="212" y="1524"/>
                </a:lnTo>
                <a:lnTo>
                  <a:pt x="262" y="1394"/>
                </a:lnTo>
                <a:lnTo>
                  <a:pt x="316" y="1270"/>
                </a:lnTo>
                <a:lnTo>
                  <a:pt x="372" y="1154"/>
                </a:lnTo>
                <a:lnTo>
                  <a:pt x="430" y="1044"/>
                </a:lnTo>
                <a:lnTo>
                  <a:pt x="490" y="942"/>
                </a:lnTo>
                <a:lnTo>
                  <a:pt x="550" y="846"/>
                </a:lnTo>
                <a:lnTo>
                  <a:pt x="612" y="758"/>
                </a:lnTo>
                <a:lnTo>
                  <a:pt x="672" y="674"/>
                </a:lnTo>
                <a:lnTo>
                  <a:pt x="734" y="598"/>
                </a:lnTo>
                <a:lnTo>
                  <a:pt x="792" y="528"/>
                </a:lnTo>
                <a:lnTo>
                  <a:pt x="850" y="464"/>
                </a:lnTo>
                <a:lnTo>
                  <a:pt x="906" y="408"/>
                </a:lnTo>
                <a:lnTo>
                  <a:pt x="960" y="356"/>
                </a:lnTo>
                <a:lnTo>
                  <a:pt x="1010" y="310"/>
                </a:lnTo>
                <a:lnTo>
                  <a:pt x="1056" y="270"/>
                </a:lnTo>
                <a:lnTo>
                  <a:pt x="1096" y="236"/>
                </a:lnTo>
                <a:lnTo>
                  <a:pt x="1134" y="208"/>
                </a:lnTo>
                <a:lnTo>
                  <a:pt x="1164" y="184"/>
                </a:lnTo>
                <a:lnTo>
                  <a:pt x="1190" y="166"/>
                </a:lnTo>
                <a:lnTo>
                  <a:pt x="1208" y="154"/>
                </a:lnTo>
                <a:lnTo>
                  <a:pt x="1220" y="146"/>
                </a:lnTo>
                <a:lnTo>
                  <a:pt x="1224" y="144"/>
                </a:lnTo>
                <a:lnTo>
                  <a:pt x="848" y="0"/>
                </a:lnTo>
                <a:lnTo>
                  <a:pt x="1728" y="56"/>
                </a:lnTo>
                <a:lnTo>
                  <a:pt x="1824" y="480"/>
                </a:lnTo>
                <a:lnTo>
                  <a:pt x="1568" y="328"/>
                </a:lnTo>
                <a:lnTo>
                  <a:pt x="1564" y="328"/>
                </a:lnTo>
                <a:lnTo>
                  <a:pt x="1554" y="332"/>
                </a:lnTo>
                <a:lnTo>
                  <a:pt x="1538" y="338"/>
                </a:lnTo>
                <a:lnTo>
                  <a:pt x="1514" y="346"/>
                </a:lnTo>
                <a:lnTo>
                  <a:pt x="1486" y="356"/>
                </a:lnTo>
                <a:lnTo>
                  <a:pt x="1452" y="370"/>
                </a:lnTo>
                <a:lnTo>
                  <a:pt x="1412" y="388"/>
                </a:lnTo>
                <a:lnTo>
                  <a:pt x="1370" y="410"/>
                </a:lnTo>
                <a:lnTo>
                  <a:pt x="1322" y="436"/>
                </a:lnTo>
                <a:lnTo>
                  <a:pt x="1270" y="466"/>
                </a:lnTo>
                <a:lnTo>
                  <a:pt x="1216" y="500"/>
                </a:lnTo>
                <a:lnTo>
                  <a:pt x="1158" y="540"/>
                </a:lnTo>
                <a:lnTo>
                  <a:pt x="1098" y="584"/>
                </a:lnTo>
                <a:lnTo>
                  <a:pt x="1034" y="636"/>
                </a:lnTo>
                <a:lnTo>
                  <a:pt x="970" y="692"/>
                </a:lnTo>
                <a:lnTo>
                  <a:pt x="904" y="756"/>
                </a:lnTo>
                <a:lnTo>
                  <a:pt x="836" y="824"/>
                </a:lnTo>
                <a:lnTo>
                  <a:pt x="770" y="900"/>
                </a:lnTo>
                <a:lnTo>
                  <a:pt x="700" y="984"/>
                </a:lnTo>
                <a:lnTo>
                  <a:pt x="632" y="1076"/>
                </a:lnTo>
                <a:lnTo>
                  <a:pt x="566" y="1174"/>
                </a:lnTo>
                <a:lnTo>
                  <a:pt x="498" y="1280"/>
                </a:lnTo>
                <a:lnTo>
                  <a:pt x="434" y="1394"/>
                </a:lnTo>
                <a:lnTo>
                  <a:pt x="370" y="1518"/>
                </a:lnTo>
                <a:lnTo>
                  <a:pt x="308" y="1650"/>
                </a:lnTo>
                <a:lnTo>
                  <a:pt x="248" y="1792"/>
                </a:lnTo>
                <a:lnTo>
                  <a:pt x="192" y="1944"/>
                </a:lnTo>
                <a:lnTo>
                  <a:pt x="138" y="2104"/>
                </a:lnTo>
                <a:lnTo>
                  <a:pt x="88" y="2274"/>
                </a:lnTo>
                <a:lnTo>
                  <a:pt x="42" y="2456"/>
                </a:lnTo>
                <a:lnTo>
                  <a:pt x="0" y="2648"/>
                </a:lnTo>
                <a:close/>
              </a:path>
            </a:pathLst>
          </a:custGeom>
          <a:gradFill rotWithShape="1">
            <a:gsLst>
              <a:gs pos="0">
                <a:srgbClr val="D11364"/>
              </a:gs>
              <a:gs pos="100000">
                <a:srgbClr val="61092E"/>
              </a:gs>
            </a:gsLst>
            <a:lin ang="5400000" scaled="1"/>
          </a:gradFill>
          <a:ln w="0">
            <a:solidFill>
              <a:schemeClr val="bg1"/>
            </a:solidFill>
            <a:round/>
            <a:headEnd/>
            <a:tailEnd/>
          </a:ln>
        </p:spPr>
        <p:txBody>
          <a:bodyPr/>
          <a:lstStyle/>
          <a:p>
            <a:endParaRPr lang="en-US">
              <a:latin typeface="Arial" charset="0"/>
              <a:cs typeface="Arial" charset="0"/>
            </a:endParaRPr>
          </a:p>
        </p:txBody>
      </p:sp>
      <p:sp>
        <p:nvSpPr>
          <p:cNvPr id="181257" name="AutoShape 9"/>
          <p:cNvSpPr>
            <a:spLocks noChangeArrowheads="1"/>
          </p:cNvSpPr>
          <p:nvPr/>
        </p:nvSpPr>
        <p:spPr bwMode="ltGray">
          <a:xfrm>
            <a:off x="4978400" y="5486400"/>
            <a:ext cx="711200" cy="457200"/>
          </a:xfrm>
          <a:prstGeom prst="rightArrow">
            <a:avLst>
              <a:gd name="adj1" fmla="val 50000"/>
              <a:gd name="adj2" fmla="val 29167"/>
            </a:avLst>
          </a:prstGeom>
          <a:solidFill>
            <a:schemeClr val="tx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1258" name="Text Box 10"/>
          <p:cNvSpPr txBox="1">
            <a:spLocks noChangeArrowheads="1"/>
          </p:cNvSpPr>
          <p:nvPr/>
        </p:nvSpPr>
        <p:spPr bwMode="ltGray">
          <a:xfrm>
            <a:off x="6299200" y="5486400"/>
            <a:ext cx="5588000"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spcBef>
                <a:spcPct val="50000"/>
              </a:spcBef>
            </a:pPr>
            <a:r>
              <a:rPr lang="en-US" sz="2800"/>
              <a:t>Tạo bước ngoặt xoay chuyển cục diện chiến tranh</a:t>
            </a:r>
          </a:p>
        </p:txBody>
      </p:sp>
    </p:spTree>
    <p:extLst>
      <p:ext uri="{BB962C8B-B14F-4D97-AF65-F5344CB8AC3E}">
        <p14:creationId xmlns:p14="http://schemas.microsoft.com/office/powerpoint/2010/main" val="3559768548"/>
      </p:ext>
    </p:extLst>
  </p:cSld>
  <p:clrMapOvr>
    <a:masterClrMapping/>
  </p:clrMapOvr>
  <p:transition>
    <p:strips dir="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7111"/>
                                        </p:tgtEl>
                                        <p:attrNameLst>
                                          <p:attrName>style.visibility</p:attrName>
                                        </p:attrNameLst>
                                      </p:cBhvr>
                                      <p:to>
                                        <p:strVal val="visible"/>
                                      </p:to>
                                    </p:set>
                                    <p:animEffect transition="in" filter="wipe(down)">
                                      <p:cBhvr>
                                        <p:cTn id="7" dur="500"/>
                                        <p:tgtEl>
                                          <p:spTgt spid="471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111" grpId="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2274" name="Picture 27" descr="31.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315200" y="762001"/>
            <a:ext cx="3962400" cy="2030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3" descr="BAO GIAI PHONG.jpg"/>
          <p:cNvPicPr>
            <a:picLocks noChangeAspect="1"/>
          </p:cNvPicPr>
          <p:nvPr/>
        </p:nvPicPr>
        <p:blipFill>
          <a:blip r:embed="rId3">
            <a:lum bright="-10000" contrast="10000"/>
          </a:blip>
          <a:stretch>
            <a:fillRect/>
          </a:stretch>
        </p:blipFill>
        <p:spPr>
          <a:xfrm rot="940638">
            <a:off x="6625168" y="3048000"/>
            <a:ext cx="4068233" cy="2214563"/>
          </a:xfrm>
          <a:prstGeom prst="rect">
            <a:avLst/>
          </a:prstGeom>
          <a:ln>
            <a:noFill/>
          </a:ln>
          <a:effectLst>
            <a:outerShdw blurRad="292100" dist="139700" dir="2700000" algn="tl" rotWithShape="0">
              <a:srgbClr val="333333">
                <a:alpha val="65000"/>
              </a:srgbClr>
            </a:outerShdw>
          </a:effectLst>
        </p:spPr>
      </p:pic>
      <p:pic>
        <p:nvPicPr>
          <p:cNvPr id="15" name="Picture 14" descr="BAO PHAN DE.jpg"/>
          <p:cNvPicPr>
            <a:picLocks noChangeAspect="1"/>
          </p:cNvPicPr>
          <p:nvPr/>
        </p:nvPicPr>
        <p:blipFill>
          <a:blip r:embed="rId4">
            <a:lum bright="-10000" contrast="10000"/>
          </a:blip>
          <a:stretch>
            <a:fillRect/>
          </a:stretch>
        </p:blipFill>
        <p:spPr>
          <a:xfrm>
            <a:off x="3352800" y="457200"/>
            <a:ext cx="3115733" cy="4419600"/>
          </a:xfrm>
          <a:prstGeom prst="rect">
            <a:avLst/>
          </a:prstGeom>
          <a:ln>
            <a:noFill/>
          </a:ln>
          <a:effectLst>
            <a:outerShdw blurRad="292100" dist="139700" dir="2700000" algn="tl" rotWithShape="0">
              <a:srgbClr val="333333">
                <a:alpha val="65000"/>
              </a:srgbClr>
            </a:outerShdw>
          </a:effectLst>
        </p:spPr>
      </p:pic>
      <p:pic>
        <p:nvPicPr>
          <p:cNvPr id="16" name="Picture 15" descr="Báo VNDL - CQTT CUA MTVM-SO 181 NGAY 201043-KGKN.jpg"/>
          <p:cNvPicPr>
            <a:picLocks noChangeAspect="1"/>
          </p:cNvPicPr>
          <p:nvPr/>
        </p:nvPicPr>
        <p:blipFill>
          <a:blip r:embed="rId5"/>
          <a:stretch>
            <a:fillRect/>
          </a:stretch>
        </p:blipFill>
        <p:spPr>
          <a:xfrm rot="20292838">
            <a:off x="912284" y="2268538"/>
            <a:ext cx="2794000" cy="2857500"/>
          </a:xfrm>
          <a:prstGeom prst="rect">
            <a:avLst/>
          </a:prstGeom>
          <a:ln>
            <a:noFill/>
          </a:ln>
          <a:effectLst>
            <a:outerShdw blurRad="292100" dist="139700" dir="2700000" algn="tl" rotWithShape="0">
              <a:srgbClr val="333333">
                <a:alpha val="65000"/>
              </a:srgbClr>
            </a:outerShdw>
          </a:effectLst>
        </p:spPr>
      </p:pic>
      <p:sp>
        <p:nvSpPr>
          <p:cNvPr id="22" name="Title 1"/>
          <p:cNvSpPr txBox="1">
            <a:spLocks/>
          </p:cNvSpPr>
          <p:nvPr/>
        </p:nvSpPr>
        <p:spPr bwMode="black">
          <a:xfrm>
            <a:off x="609600" y="5181600"/>
            <a:ext cx="5892800" cy="990600"/>
          </a:xfrm>
          <a:prstGeom prst="rect">
            <a:avLst/>
          </a:prstGeom>
          <a:ln>
            <a:solidFill>
              <a:srgbClr val="00B050"/>
            </a:solidFill>
            <a:headEnd/>
            <a:tailEnd/>
          </a:ln>
        </p:spPr>
        <p:style>
          <a:lnRef idx="1">
            <a:schemeClr val="dk1"/>
          </a:lnRef>
          <a:fillRef idx="2">
            <a:schemeClr val="dk1"/>
          </a:fillRef>
          <a:effectRef idx="1">
            <a:schemeClr val="dk1"/>
          </a:effectRef>
          <a:fontRef idx="minor">
            <a:schemeClr val="dk1"/>
          </a:fontRef>
        </p:style>
        <p:txBody>
          <a:bodyPr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fontAlgn="base">
              <a:spcBef>
                <a:spcPct val="0"/>
              </a:spcBef>
              <a:spcAft>
                <a:spcPct val="0"/>
              </a:spcAft>
              <a:defRPr>
                <a:solidFill>
                  <a:schemeClr val="tx1"/>
                </a:solidFill>
                <a:latin typeface="Arial" charset="0"/>
              </a:defRPr>
            </a:lvl6pPr>
            <a:lvl7pPr marL="2971800" indent="-228600" fontAlgn="base">
              <a:spcBef>
                <a:spcPct val="0"/>
              </a:spcBef>
              <a:spcAft>
                <a:spcPct val="0"/>
              </a:spcAft>
              <a:defRPr>
                <a:solidFill>
                  <a:schemeClr val="tx1"/>
                </a:solidFill>
                <a:latin typeface="Arial" charset="0"/>
              </a:defRPr>
            </a:lvl7pPr>
            <a:lvl8pPr marL="3429000" indent="-228600" fontAlgn="base">
              <a:spcBef>
                <a:spcPct val="0"/>
              </a:spcBef>
              <a:spcAft>
                <a:spcPct val="0"/>
              </a:spcAft>
              <a:defRPr>
                <a:solidFill>
                  <a:schemeClr val="tx1"/>
                </a:solidFill>
                <a:latin typeface="Arial" charset="0"/>
              </a:defRPr>
            </a:lvl8pPr>
            <a:lvl9pPr marL="3886200" indent="-228600" fontAlgn="base">
              <a:spcBef>
                <a:spcPct val="0"/>
              </a:spcBef>
              <a:spcAft>
                <a:spcPct val="0"/>
              </a:spcAft>
              <a:defRPr>
                <a:solidFill>
                  <a:schemeClr val="tx1"/>
                </a:solidFill>
                <a:latin typeface="Arial" charset="0"/>
              </a:defRPr>
            </a:lvl9pPr>
          </a:lstStyle>
          <a:p>
            <a:pPr algn="ctr" eaLnBrk="0" hangingPunct="0"/>
            <a:r>
              <a:rPr lang="en-US" b="1">
                <a:latin typeface="Times New Roman" pitchFamily="18" charset="0"/>
                <a:cs typeface="Arial" charset="0"/>
              </a:rPr>
              <a:t>M</a:t>
            </a:r>
            <a:r>
              <a:rPr lang="en-US" b="1">
                <a:latin typeface="Times New Roman" pitchFamily="18" charset="0"/>
              </a:rPr>
              <a:t>ỘT SỐ TỜ BÁO TUYÊN TRUYỀN CỦA ĐẢNG VÀ MẶT TRẬN TRONG GIAI ĐOẠN NÀY</a:t>
            </a:r>
            <a:endParaRPr lang="vi-VN" b="1">
              <a:latin typeface="Times New Roman" pitchFamily="18" charset="0"/>
              <a:cs typeface="Arial" charset="0"/>
            </a:endParaRPr>
          </a:p>
        </p:txBody>
      </p:sp>
    </p:spTree>
    <p:extLst>
      <p:ext uri="{BB962C8B-B14F-4D97-AF65-F5344CB8AC3E}">
        <p14:creationId xmlns:p14="http://schemas.microsoft.com/office/powerpoint/2010/main" val="1501819677"/>
      </p:ext>
    </p:extLst>
  </p:cSld>
  <p:clrMapOvr>
    <a:masterClrMapping/>
  </p:clrMapOvr>
  <p:transition>
    <p:strips dir="rd"/>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32.jpg"/>
          <p:cNvPicPr>
            <a:picLocks noChangeAspect="1"/>
          </p:cNvPicPr>
          <p:nvPr/>
        </p:nvPicPr>
        <p:blipFill>
          <a:blip r:embed="rId2"/>
          <a:srcRect l="1538" t="4057" r="1538" b="6696"/>
          <a:stretch>
            <a:fillRect/>
          </a:stretch>
        </p:blipFill>
        <p:spPr>
          <a:xfrm>
            <a:off x="4978400" y="3124200"/>
            <a:ext cx="6299200" cy="3201988"/>
          </a:xfrm>
          <a:prstGeom prst="rect">
            <a:avLst/>
          </a:prstGeom>
          <a:ln>
            <a:noFill/>
          </a:ln>
          <a:effectLst>
            <a:outerShdw blurRad="292100" dist="139700" dir="2700000" algn="tl" rotWithShape="0">
              <a:srgbClr val="333333">
                <a:alpha val="65000"/>
              </a:srgbClr>
            </a:outerShdw>
          </a:effectLst>
        </p:spPr>
      </p:pic>
      <p:pic>
        <p:nvPicPr>
          <p:cNvPr id="13" name="Picture 12" descr="22121944, Đội Việt Nam Tuyên truyền Giải phóng quân.jpg"/>
          <p:cNvPicPr>
            <a:picLocks noChangeAspect="1"/>
          </p:cNvPicPr>
          <p:nvPr/>
        </p:nvPicPr>
        <p:blipFill>
          <a:blip r:embed="rId3">
            <a:lum bright="-10000" contrast="10000"/>
          </a:blip>
          <a:stretch>
            <a:fillRect/>
          </a:stretch>
        </p:blipFill>
        <p:spPr>
          <a:xfrm>
            <a:off x="548217" y="1309688"/>
            <a:ext cx="4041185" cy="3810000"/>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18" name="Picture 17" descr="CO VNTTGPQ GP TNGUYEN 200845.jpg"/>
          <p:cNvPicPr>
            <a:picLocks noChangeAspect="1"/>
          </p:cNvPicPr>
          <p:nvPr/>
        </p:nvPicPr>
        <p:blipFill>
          <a:blip r:embed="rId4"/>
          <a:stretch>
            <a:fillRect/>
          </a:stretch>
        </p:blipFill>
        <p:spPr>
          <a:xfrm>
            <a:off x="4673600" y="1066800"/>
            <a:ext cx="3810000" cy="1905000"/>
          </a:xfrm>
          <a:prstGeom prst="rect">
            <a:avLst/>
          </a:prstGeom>
          <a:ln>
            <a:noFill/>
          </a:ln>
          <a:effectLst>
            <a:outerShdw blurRad="292100" dist="139700" dir="2700000" algn="tl" rotWithShape="0">
              <a:srgbClr val="333333">
                <a:alpha val="65000"/>
              </a:srgbClr>
            </a:outerShdw>
          </a:effectLst>
        </p:spPr>
      </p:pic>
      <p:pic>
        <p:nvPicPr>
          <p:cNvPr id="29" name="Picture 9" descr="DSC00843"/>
          <p:cNvPicPr>
            <a:picLocks noChangeAspect="1" noChangeArrowheads="1"/>
          </p:cNvPicPr>
          <p:nvPr/>
        </p:nvPicPr>
        <p:blipFill>
          <a:blip r:embed="rId5"/>
          <a:srcRect l="9146" r="4878"/>
          <a:stretch>
            <a:fillRect/>
          </a:stretch>
        </p:blipFill>
        <p:spPr bwMode="auto">
          <a:xfrm>
            <a:off x="8636000" y="1109664"/>
            <a:ext cx="2844800" cy="1862137"/>
          </a:xfrm>
          <a:prstGeom prst="rect">
            <a:avLst/>
          </a:prstGeom>
          <a:ln>
            <a:noFill/>
          </a:ln>
          <a:effectLst>
            <a:outerShdw blurRad="292100" dist="139700" dir="2700000" algn="tl" rotWithShape="0">
              <a:srgbClr val="333333">
                <a:alpha val="65000"/>
              </a:srgbClr>
            </a:outerShdw>
          </a:effectLst>
        </p:spPr>
      </p:pic>
      <p:sp>
        <p:nvSpPr>
          <p:cNvPr id="183304" name="Text Box 8"/>
          <p:cNvSpPr txBox="1">
            <a:spLocks noChangeArrowheads="1"/>
          </p:cNvSpPr>
          <p:nvPr/>
        </p:nvSpPr>
        <p:spPr bwMode="ltGray">
          <a:xfrm>
            <a:off x="0" y="5486401"/>
            <a:ext cx="467360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r>
              <a:rPr lang="en-US" sz="1600" b="1"/>
              <a:t>CHỈ THỊ THÀNH LẬP, LỄ THÀNH LẬP, CỜ VÀ VŨ KHÍ CỦA ĐỘI VIỆT NAM TUYÊN TRUYỀN GIẢI PHÓNG QUÂN (22/12/1944)</a:t>
            </a:r>
            <a:endParaRPr lang="en-US" sz="1600"/>
          </a:p>
        </p:txBody>
      </p:sp>
      <p:sp>
        <p:nvSpPr>
          <p:cNvPr id="183305" name="Text Box 9"/>
          <p:cNvSpPr txBox="1">
            <a:spLocks noChangeArrowheads="1"/>
          </p:cNvSpPr>
          <p:nvPr/>
        </p:nvSpPr>
        <p:spPr bwMode="ltGray">
          <a:xfrm>
            <a:off x="609600" y="304801"/>
            <a:ext cx="11582400" cy="519113"/>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2800"/>
              <a:t>- Thành lập đội Việt Nam tuyên truyền giải phóng quân</a:t>
            </a:r>
          </a:p>
        </p:txBody>
      </p:sp>
    </p:spTree>
    <p:extLst>
      <p:ext uri="{BB962C8B-B14F-4D97-AF65-F5344CB8AC3E}">
        <p14:creationId xmlns:p14="http://schemas.microsoft.com/office/powerpoint/2010/main" val="706300620"/>
      </p:ext>
    </p:extLst>
  </p:cSld>
  <p:clrMapOvr>
    <a:masterClrMapping/>
  </p:clrMapOvr>
  <p:transition>
    <p:strips dir="rd"/>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076" name="Text Box 4"/>
          <p:cNvSpPr txBox="1">
            <a:spLocks noChangeArrowheads="1"/>
          </p:cNvSpPr>
          <p:nvPr/>
        </p:nvSpPr>
        <p:spPr bwMode="ltGray">
          <a:xfrm>
            <a:off x="2291977" y="565152"/>
            <a:ext cx="9326282"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sz="2000" b="1"/>
              <a:t>Chỉ thị thành lập Đội Việt Nam Tuyên truyền Giải phóng quân</a:t>
            </a:r>
            <a:endParaRPr lang="en-US" sz="2000"/>
          </a:p>
        </p:txBody>
      </p:sp>
      <p:sp>
        <p:nvSpPr>
          <p:cNvPr id="259077" name="Text Box 5"/>
          <p:cNvSpPr txBox="1">
            <a:spLocks noChangeArrowheads="1"/>
          </p:cNvSpPr>
          <p:nvPr/>
        </p:nvSpPr>
        <p:spPr bwMode="ltGray">
          <a:xfrm>
            <a:off x="304800" y="1402976"/>
            <a:ext cx="11887200" cy="4524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lvl="1"/>
            <a:r>
              <a:rPr lang="en-US" i="1"/>
              <a:t>1. </a:t>
            </a:r>
            <a:r>
              <a:rPr lang="en-US" b="1" i="1"/>
              <a:t>Tên</a:t>
            </a:r>
            <a:r>
              <a:rPr lang="en-US" i="1"/>
              <a:t>: Đội Việt Nam Tuyên truyền Giải phóng quân nghĩa là chính trị trọng hơn quân sự. Nó là đội tuyên truyền. Vì muốn có kết quả thì về quân sự, nguyên tắc chính là tập trung lực lượng,cho nên,theo chỉ thị mới của Đoàn thể, sẽ chọn lọc trong hàng ngũ những du kích Cao - Bắc - Lạng số cán bộ và đội viên kiên quyết, hăng hái nhất và sẽ tập trung một phần lớn vũ khí để lập ra đội chủ lực.</a:t>
            </a:r>
            <a:endParaRPr lang="en-US"/>
          </a:p>
          <a:p>
            <a:pPr lvl="1"/>
            <a:r>
              <a:rPr lang="en-US" i="1"/>
              <a:t>Vì cuộc kháng chiến của ta là cuộc kháng chiến của toàn dân cần phải động viên toàn dân, vũ trang toàn dân,cho nên trong khi tập trung lực lượng để lập một đội quân đầu tiên, cần phải duy trì lực lượng vũ trang trong các địa phương cùng phối hợp hành động và giúp đỡ về mọi phương diện. Đội quân chủ lực trái lại có nhiệm vụ dìu dắt các đội vũ trang của địa phương, giúp đỡ huấn luyện, giúp đỡ vũ khí nếu có thể được,làm cho các đội này trưởng thành mãi lên.</a:t>
            </a:r>
            <a:endParaRPr lang="en-US"/>
          </a:p>
          <a:p>
            <a:pPr lvl="1"/>
            <a:r>
              <a:rPr lang="en-US" i="1"/>
              <a:t>2. </a:t>
            </a:r>
            <a:r>
              <a:rPr lang="en-US" b="1" i="1"/>
              <a:t>Đối với các đội vũ trang địa phương</a:t>
            </a:r>
            <a:r>
              <a:rPr lang="en-US" i="1"/>
              <a:t>: Đưa cán bộ địa phương về huấn luyện, tung các cán bộ đã huấn luyện đi các địa phương, trao đổi kinh nghiệm, liên lạc thông suốt, phối hợp tác chiến.</a:t>
            </a:r>
            <a:endParaRPr lang="en-US"/>
          </a:p>
          <a:p>
            <a:pPr lvl="1"/>
            <a:r>
              <a:rPr lang="en-US" i="1"/>
              <a:t>3. </a:t>
            </a:r>
            <a:r>
              <a:rPr lang="en-US" b="1" i="1"/>
              <a:t>Về chiến thuật</a:t>
            </a:r>
            <a:r>
              <a:rPr lang="en-US" i="1"/>
              <a:t>: Vận dụng lối đánh du kích, bí mật, nhanh chóng, tích cực, nay đông, mai tây, lai vô ảnh, khứ vô tung.</a:t>
            </a:r>
            <a:endParaRPr lang="en-US"/>
          </a:p>
          <a:p>
            <a:pPr lvl="1"/>
            <a:r>
              <a:rPr lang="en-US" i="1"/>
              <a:t>Đội Việt Nam Tuyên truyền giải phóng quân là đội quân đàn anh, mong cho chóng có những đội đàn em khác.</a:t>
            </a:r>
            <a:endParaRPr lang="en-US"/>
          </a:p>
          <a:p>
            <a:pPr lvl="1"/>
            <a:r>
              <a:rPr lang="en-US" i="1"/>
              <a:t>Tuy lúc đầu quy mô của nó còn nhỏ, nhưng tiền đồ của nó rất vẻ vang. Nó là khởi điểm của Giải phóng quân, nó có thể đi suốt từ Bắc chí Nam, khắp đất nước Việt Nam chúng ta.</a:t>
            </a:r>
            <a:endParaRPr lang="en-US"/>
          </a:p>
          <a:p>
            <a:pPr algn="r"/>
            <a:r>
              <a:rPr lang="en-US"/>
              <a:t>Tháng 12 năm 1944</a:t>
            </a:r>
            <a:br>
              <a:rPr lang="en-US"/>
            </a:br>
            <a:r>
              <a:rPr lang="en-US"/>
              <a:t>           Hồ Chí Minh</a:t>
            </a:r>
          </a:p>
        </p:txBody>
      </p:sp>
    </p:spTree>
    <p:extLst>
      <p:ext uri="{BB962C8B-B14F-4D97-AF65-F5344CB8AC3E}">
        <p14:creationId xmlns:p14="http://schemas.microsoft.com/office/powerpoint/2010/main" val="212287331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50" name="Rectangle 2"/>
          <p:cNvSpPr>
            <a:spLocks noGrp="1" noChangeArrowheads="1"/>
          </p:cNvSpPr>
          <p:nvPr>
            <p:ph type="title"/>
          </p:nvPr>
        </p:nvSpPr>
        <p:spPr>
          <a:xfrm>
            <a:off x="2012576" y="475129"/>
            <a:ext cx="9605683" cy="630238"/>
          </a:xfrm>
        </p:spPr>
        <p:txBody>
          <a:bodyPr/>
          <a:lstStyle/>
          <a:p>
            <a:pPr algn="just"/>
            <a:r>
              <a:rPr lang="en-US" sz="2800">
                <a:latin typeface="Times New Roman" pitchFamily="18" charset="0"/>
              </a:rPr>
              <a:t>Đội Việt Nam tuyên truyền giải phóng quân</a:t>
            </a:r>
          </a:p>
        </p:txBody>
      </p:sp>
      <p:sp>
        <p:nvSpPr>
          <p:cNvPr id="258051" name="Rectangle 3"/>
          <p:cNvSpPr>
            <a:spLocks noGrp="1" noChangeArrowheads="1"/>
          </p:cNvSpPr>
          <p:nvPr>
            <p:ph type="body" idx="1"/>
          </p:nvPr>
        </p:nvSpPr>
        <p:spPr>
          <a:xfrm>
            <a:off x="914400" y="1447800"/>
            <a:ext cx="10972800" cy="2362200"/>
          </a:xfrm>
        </p:spPr>
        <p:txBody>
          <a:bodyPr/>
          <a:lstStyle/>
          <a:p>
            <a:pPr algn="just">
              <a:lnSpc>
                <a:spcPct val="90000"/>
              </a:lnSpc>
              <a:buClr>
                <a:schemeClr val="tx1"/>
              </a:buClr>
              <a:buFontTx/>
              <a:buNone/>
            </a:pPr>
            <a:r>
              <a:rPr lang="en-US" b="0">
                <a:solidFill>
                  <a:srgbClr val="080808"/>
                </a:solidFill>
                <a:latin typeface="Times New Roman" pitchFamily="18" charset="0"/>
              </a:rPr>
              <a:t>- Thành lập 22/12/1944</a:t>
            </a:r>
          </a:p>
          <a:p>
            <a:pPr algn="just">
              <a:lnSpc>
                <a:spcPct val="90000"/>
              </a:lnSpc>
              <a:buClr>
                <a:schemeClr val="tx1"/>
              </a:buClr>
              <a:buFontTx/>
              <a:buNone/>
            </a:pPr>
            <a:r>
              <a:rPr lang="en-US" b="0">
                <a:solidFill>
                  <a:srgbClr val="080808"/>
                </a:solidFill>
                <a:latin typeface="Times New Roman" pitchFamily="18" charset="0"/>
              </a:rPr>
              <a:t>- Là đội quân chủ lực của Mặt trận Việt Minh</a:t>
            </a:r>
          </a:p>
          <a:p>
            <a:pPr algn="just">
              <a:lnSpc>
                <a:spcPct val="90000"/>
              </a:lnSpc>
              <a:buClr>
                <a:schemeClr val="tx1"/>
              </a:buClr>
              <a:buFontTx/>
              <a:buNone/>
            </a:pPr>
            <a:r>
              <a:rPr lang="en-US" b="0">
                <a:solidFill>
                  <a:srgbClr val="080808"/>
                </a:solidFill>
                <a:latin typeface="Times New Roman" pitchFamily="18" charset="0"/>
              </a:rPr>
              <a:t>- Có 34 đồng chí là đội viên đầu tiên (5 người dân tộc Kinh, 29 người dân tộc thiểu số)</a:t>
            </a:r>
          </a:p>
        </p:txBody>
      </p:sp>
    </p:spTree>
    <p:extLst>
      <p:ext uri="{BB962C8B-B14F-4D97-AF65-F5344CB8AC3E}">
        <p14:creationId xmlns:p14="http://schemas.microsoft.com/office/powerpoint/2010/main" val="109921553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6c.jpg"/>
          <p:cNvPicPr>
            <a:picLocks noChangeAspect="1"/>
          </p:cNvPicPr>
          <p:nvPr/>
        </p:nvPicPr>
        <p:blipFill>
          <a:blip r:embed="rId2"/>
          <a:stretch>
            <a:fillRect/>
          </a:stretch>
        </p:blipFill>
        <p:spPr>
          <a:xfrm>
            <a:off x="8331200" y="1371600"/>
            <a:ext cx="3282997" cy="3657600"/>
          </a:xfrm>
          <a:prstGeom prst="rect">
            <a:avLst/>
          </a:prstGeom>
          <a:solidFill>
            <a:srgbClr val="FFFFFF">
              <a:shade val="85000"/>
            </a:srgbClr>
          </a:solidFill>
          <a:ln w="88900" cap="sq">
            <a:solidFill>
              <a:srgbClr val="C00000"/>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3" name="Cloud Callout 12"/>
          <p:cNvSpPr>
            <a:spLocks noChangeArrowheads="1"/>
          </p:cNvSpPr>
          <p:nvPr/>
        </p:nvSpPr>
        <p:spPr bwMode="auto">
          <a:xfrm>
            <a:off x="0" y="1660972"/>
            <a:ext cx="7213600" cy="3513832"/>
          </a:xfrm>
          <a:prstGeom prst="cloudCallout">
            <a:avLst>
              <a:gd name="adj1" fmla="val 68194"/>
              <a:gd name="adj2" fmla="val 26329"/>
            </a:avLst>
          </a:prstGeom>
          <a:gradFill rotWithShape="1">
            <a:gsLst>
              <a:gs pos="0">
                <a:srgbClr val="A8C3FF"/>
              </a:gs>
              <a:gs pos="35001">
                <a:srgbClr val="C1D4FF"/>
              </a:gs>
              <a:gs pos="100000">
                <a:srgbClr val="E5EDFF"/>
              </a:gs>
            </a:gsLst>
            <a:lin ang="16200000" scaled="1"/>
          </a:gradFill>
          <a:ln w="9525" algn="ctr">
            <a:solidFill>
              <a:srgbClr val="7E9CE5"/>
            </a:solidFill>
            <a:round/>
            <a:headEnd/>
            <a:tailEnd/>
          </a:ln>
          <a:effectLst>
            <a:outerShdw dist="20000" dir="5400000" rotWithShape="0">
              <a:srgbClr val="000000">
                <a:alpha val="37999"/>
              </a:srgbClr>
            </a:outerShdw>
          </a:effectLst>
        </p:spPr>
        <p:txBody>
          <a:bodyPr lIns="0" tIns="0" rIns="0" bIns="0" anchor="ctr">
            <a:spAutoFit/>
          </a:bodyPr>
          <a:lstStyle/>
          <a:p>
            <a:pPr algn="ctr"/>
            <a:r>
              <a:rPr lang="en-US" b="1">
                <a:solidFill>
                  <a:srgbClr val="1A1A70"/>
                </a:solidFill>
                <a:cs typeface="Arial" charset="0"/>
              </a:rPr>
              <a:t>Th</a:t>
            </a:r>
            <a:r>
              <a:rPr lang="en-US" b="1"/>
              <a:t>áng</a:t>
            </a:r>
            <a:r>
              <a:rPr lang="en-US" b="1">
                <a:solidFill>
                  <a:srgbClr val="1A1A70"/>
                </a:solidFill>
                <a:cs typeface="Arial" charset="0"/>
              </a:rPr>
              <a:t> 10/1944, H</a:t>
            </a:r>
            <a:r>
              <a:rPr lang="en-US" b="1"/>
              <a:t>ồ Chí Minh gửi thư cho đồng bào toàn quốc</a:t>
            </a:r>
            <a:r>
              <a:rPr lang="en-US" b="1">
                <a:solidFill>
                  <a:srgbClr val="1A1A70"/>
                </a:solidFill>
                <a:cs typeface="Arial" charset="0"/>
              </a:rPr>
              <a:t>: </a:t>
            </a:r>
          </a:p>
          <a:p>
            <a:pPr algn="ctr"/>
            <a:r>
              <a:rPr lang="en-US" b="1" i="1">
                <a:solidFill>
                  <a:srgbClr val="CC0000"/>
                </a:solidFill>
                <a:cs typeface="Arial" charset="0"/>
              </a:rPr>
              <a:t>“</a:t>
            </a:r>
            <a:r>
              <a:rPr lang="en-US" sz="2000" b="1" i="1">
                <a:solidFill>
                  <a:srgbClr val="FF0000"/>
                </a:solidFill>
                <a:cs typeface="Arial" charset="0"/>
              </a:rPr>
              <a:t>C</a:t>
            </a:r>
            <a:r>
              <a:rPr lang="en-US" sz="2000" b="1" i="1">
                <a:solidFill>
                  <a:srgbClr val="FF0000"/>
                </a:solidFill>
              </a:rPr>
              <a:t>ơ hội cho dân tộc ra giải phóng chỉ trong một năm hoặc một năm rưỡi nữa. Thời gian gấp. Ta phải làm cho nhanh</a:t>
            </a:r>
            <a:r>
              <a:rPr lang="en-US" b="1">
                <a:solidFill>
                  <a:srgbClr val="CC0000"/>
                </a:solidFill>
                <a:cs typeface="Arial" charset="0"/>
              </a:rPr>
              <a:t>”</a:t>
            </a:r>
          </a:p>
          <a:p>
            <a:pPr algn="ctr"/>
            <a:endParaRPr lang="en-US" b="1">
              <a:solidFill>
                <a:srgbClr val="CC0000"/>
              </a:solidFill>
              <a:cs typeface="Arial" charset="0"/>
            </a:endParaRPr>
          </a:p>
          <a:p>
            <a:pPr algn="r">
              <a:buFontTx/>
              <a:buChar char="-"/>
            </a:pPr>
            <a:r>
              <a:rPr lang="en-US" b="1">
                <a:solidFill>
                  <a:srgbClr val="000000"/>
                </a:solidFill>
                <a:cs typeface="Arial" charset="0"/>
              </a:rPr>
              <a:t> </a:t>
            </a:r>
            <a:r>
              <a:rPr lang="en-US" b="1">
                <a:cs typeface="Arial" charset="0"/>
              </a:rPr>
              <a:t>H</a:t>
            </a:r>
            <a:r>
              <a:rPr lang="en-US" b="1"/>
              <a:t>ồ Chí Minh toàn tập, NXB CTQG,</a:t>
            </a:r>
            <a:r>
              <a:rPr lang="en-US" b="1">
                <a:cs typeface="Arial" charset="0"/>
              </a:rPr>
              <a:t> 2002, t</a:t>
            </a:r>
            <a:r>
              <a:rPr lang="en-US" b="1"/>
              <a:t>ập</a:t>
            </a:r>
            <a:r>
              <a:rPr lang="en-US" b="1">
                <a:cs typeface="Arial" charset="0"/>
              </a:rPr>
              <a:t> 2, tr.505-506 </a:t>
            </a:r>
          </a:p>
        </p:txBody>
      </p:sp>
    </p:spTree>
    <p:extLst>
      <p:ext uri="{BB962C8B-B14F-4D97-AF65-F5344CB8AC3E}">
        <p14:creationId xmlns:p14="http://schemas.microsoft.com/office/powerpoint/2010/main" val="3103303628"/>
      </p:ext>
    </p:extLst>
  </p:cSld>
  <p:clrMapOvr>
    <a:masterClrMapping/>
  </p:clrMapOvr>
  <p:transition>
    <p:strips dir="rd"/>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Rectangle 2"/>
          <p:cNvSpPr>
            <a:spLocks noChangeArrowheads="1"/>
          </p:cNvSpPr>
          <p:nvPr/>
        </p:nvSpPr>
        <p:spPr bwMode="auto">
          <a:xfrm>
            <a:off x="2605741" y="528170"/>
            <a:ext cx="855531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just">
              <a:tabLst>
                <a:tab pos="800100" algn="l"/>
              </a:tabLst>
            </a:pPr>
            <a:r>
              <a:rPr lang="en-US" sz="2400" b="1">
                <a:latin typeface="Arial" charset="0"/>
              </a:rPr>
              <a:t>Ý nghĩa của sự chuyển hướng chỉ đạo chiến lược </a:t>
            </a:r>
          </a:p>
        </p:txBody>
      </p:sp>
      <p:sp>
        <p:nvSpPr>
          <p:cNvPr id="185347" name="Rectangle 3"/>
          <p:cNvSpPr>
            <a:spLocks noChangeArrowheads="1"/>
          </p:cNvSpPr>
          <p:nvPr/>
        </p:nvSpPr>
        <p:spPr bwMode="ltGray">
          <a:xfrm>
            <a:off x="209551" y="1889245"/>
            <a:ext cx="11785600" cy="3323987"/>
          </a:xfrm>
          <a:prstGeom prst="rect">
            <a:avLst/>
          </a:prstGeom>
          <a:noFill/>
          <a:ln>
            <a:noFill/>
          </a:ln>
          <a:effectLst/>
          <a:extLst>
            <a:ext uri="{909E8E84-426E-40DD-AFC4-6F175D3DCCD1}">
              <a14:hiddenFill xmlns:a14="http://schemas.microsoft.com/office/drawing/2010/main">
                <a:solidFill>
                  <a:srgbClr val="00CCFF"/>
                </a:solidFill>
              </a14:hiddenFill>
            </a:ext>
            <a:ext uri="{91240B29-F687-4F45-9708-019B960494DF}">
              <a14:hiddenLine xmlns:a14="http://schemas.microsoft.com/office/drawing/2010/main" w="57150" cmpd="thinThick" algn="ctr">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just">
              <a:lnSpc>
                <a:spcPct val="125000"/>
              </a:lnSpc>
              <a:tabLst>
                <a:tab pos="800100" algn="l"/>
              </a:tabLst>
            </a:pPr>
            <a:r>
              <a:rPr lang="de-DE" sz="2400" b="1">
                <a:solidFill>
                  <a:schemeClr val="tx2"/>
                </a:solidFill>
                <a:latin typeface="Arial" charset="0"/>
              </a:rPr>
              <a:t>- Về lý luận: </a:t>
            </a:r>
            <a:endParaRPr lang="en-US" sz="2400" b="1">
              <a:solidFill>
                <a:schemeClr val="tx2"/>
              </a:solidFill>
              <a:latin typeface="Arial" charset="0"/>
            </a:endParaRPr>
          </a:p>
          <a:p>
            <a:pPr algn="just">
              <a:lnSpc>
                <a:spcPct val="125000"/>
              </a:lnSpc>
              <a:tabLst>
                <a:tab pos="800100" algn="l"/>
              </a:tabLst>
            </a:pPr>
            <a:r>
              <a:rPr lang="de-DE" sz="2400" b="1">
                <a:latin typeface="Arial" charset="0"/>
              </a:rPr>
              <a:t>	+ </a:t>
            </a:r>
            <a:r>
              <a:rPr lang="de-DE" sz="2400">
                <a:latin typeface="Arial" charset="0"/>
              </a:rPr>
              <a:t>Đã thể hiện đường lối đúng đắn,tinh tần độc lập, sáng tạo, tự chủ của Đảng ta. Ban chấp hành trung ương Đảng ta đã hoàn thiện việc chuyển hướng chỉ đạo chiến lược để giải quyết mục tiêu độc lập dân tộc và đề ra nhiều chủ trương đúng đắn để thực hiện mục tiêu ấy.</a:t>
            </a:r>
            <a:endParaRPr lang="en-US" sz="2400">
              <a:latin typeface="Arial" charset="0"/>
            </a:endParaRPr>
          </a:p>
          <a:p>
            <a:pPr algn="just">
              <a:lnSpc>
                <a:spcPct val="125000"/>
              </a:lnSpc>
              <a:tabLst>
                <a:tab pos="800100" algn="l"/>
              </a:tabLst>
            </a:pPr>
            <a:r>
              <a:rPr lang="de-DE" sz="2400">
                <a:latin typeface="Arial" charset="0"/>
              </a:rPr>
              <a:t>	+ Đường lối đúng đắn của Đảng là lá ngọn cờ dẫn đường cho nhân dân ta tiến lên giành thắng lợi trong sự nghiệp đánh pháp, đuổi Nhật, giành độc lập tự do. </a:t>
            </a:r>
            <a:endParaRPr lang="en-US" sz="2400">
              <a:latin typeface="Arial" charset="0"/>
            </a:endParaRPr>
          </a:p>
        </p:txBody>
      </p:sp>
    </p:spTree>
    <p:extLst>
      <p:ext uri="{BB962C8B-B14F-4D97-AF65-F5344CB8AC3E}">
        <p14:creationId xmlns:p14="http://schemas.microsoft.com/office/powerpoint/2010/main" val="70301766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185347">
                                            <p:txEl>
                                              <p:pRg st="1" end="1"/>
                                            </p:txEl>
                                          </p:spTgt>
                                        </p:tgtEl>
                                        <p:attrNameLst>
                                          <p:attrName>style.visibility</p:attrName>
                                        </p:attrNameLst>
                                      </p:cBhvr>
                                      <p:to>
                                        <p:strVal val="visible"/>
                                      </p:to>
                                    </p:set>
                                    <p:animEffect transition="in" filter="checkerboard(across)">
                                      <p:cBhvr>
                                        <p:cTn id="7" dur="500"/>
                                        <p:tgtEl>
                                          <p:spTgt spid="185347">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10" fill="hold" nodeType="clickEffect">
                                  <p:stCondLst>
                                    <p:cond delay="0"/>
                                  </p:stCondLst>
                                  <p:childTnLst>
                                    <p:set>
                                      <p:cBhvr>
                                        <p:cTn id="11" dur="1" fill="hold">
                                          <p:stCondLst>
                                            <p:cond delay="0"/>
                                          </p:stCondLst>
                                        </p:cTn>
                                        <p:tgtEl>
                                          <p:spTgt spid="185347">
                                            <p:txEl>
                                              <p:pRg st="2" end="2"/>
                                            </p:txEl>
                                          </p:spTgt>
                                        </p:tgtEl>
                                        <p:attrNameLst>
                                          <p:attrName>style.visibility</p:attrName>
                                        </p:attrNameLst>
                                      </p:cBhvr>
                                      <p:to>
                                        <p:strVal val="visible"/>
                                      </p:to>
                                    </p:set>
                                    <p:animEffect transition="in" filter="checkerboard(across)">
                                      <p:cBhvr>
                                        <p:cTn id="12" dur="500"/>
                                        <p:tgtEl>
                                          <p:spTgt spid="18534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8889</TotalTime>
  <Words>8487</Words>
  <Application>Microsoft Office PowerPoint</Application>
  <PresentationFormat>Widescreen</PresentationFormat>
  <Paragraphs>707</Paragraphs>
  <Slides>116</Slides>
  <Notes>8</Notes>
  <HiddenSlides>0</HiddenSlides>
  <MMClips>1</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116</vt:i4>
      </vt:variant>
    </vt:vector>
  </HeadingPairs>
  <TitlesOfParts>
    <vt:vector size="130" baseType="lpstr">
      <vt:lpstr>.VnBahamasB</vt:lpstr>
      <vt:lpstr>.VnBlack</vt:lpstr>
      <vt:lpstr>.VnTime</vt:lpstr>
      <vt:lpstr>.VnTimeH</vt:lpstr>
      <vt:lpstr>.VnVogue</vt:lpstr>
      <vt:lpstr>Arial</vt:lpstr>
      <vt:lpstr>Calibri</vt:lpstr>
      <vt:lpstr>Calibri Light</vt:lpstr>
      <vt:lpstr>Symbol</vt:lpstr>
      <vt:lpstr>Tahoma</vt:lpstr>
      <vt:lpstr>Times New Roman</vt:lpstr>
      <vt:lpstr>Verdana</vt:lpstr>
      <vt:lpstr>Wingdings</vt:lpstr>
      <vt:lpstr>Office Theme</vt:lpstr>
      <vt:lpstr>PowerPoint Presentation</vt:lpstr>
      <vt:lpstr>NỘI DUNG CHƯƠNG I</vt:lpstr>
      <vt:lpstr>PowerPoint Presentation</vt:lpstr>
      <vt:lpstr>Chủ nghĩa đế quốc (CNTB ĐQ)</vt:lpstr>
      <vt:lpstr>PowerPoint Presentation</vt:lpstr>
      <vt:lpstr>PowerPoint Presentation</vt:lpstr>
      <vt:lpstr>PowerPoint Presentation</vt:lpstr>
      <vt:lpstr>PowerPoint Presentation</vt:lpstr>
      <vt:lpstr>Hiệp ước Patơnốt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Tóm lại: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Cương lĩnh chính trị đầu tiên của Đảng</vt:lpstr>
      <vt:lpstr>PowerPoint Presentation</vt:lpstr>
      <vt:lpstr>PowerPoint Presentation</vt:lpstr>
      <vt:lpstr>PowerPoint Presentation</vt:lpstr>
      <vt:lpstr>PowerPoint Presentation</vt:lpstr>
      <vt:lpstr>1.1.4. Ý nghĩa lịch sử của việc thành Đảng Cộng sản Việt Nam</vt:lpstr>
      <vt:lpstr>PowerPoint Presentation</vt:lpstr>
      <vt:lpstr>PowerPoint Presentation</vt:lpstr>
      <vt:lpstr>Ý nghĩa Cương lĩnh:</vt:lpstr>
      <vt:lpstr>1.2. Lãnh đạo quá trình đấu tranh giành chính quyền (1930 – 1945)</vt:lpstr>
      <vt:lpstr>PowerPoint Presentation</vt:lpstr>
      <vt:lpstr>PowerPoint Presentation</vt:lpstr>
      <vt:lpstr>Ý nghĩa</vt:lpstr>
      <vt:lpstr>THẢO LUẬN</vt:lpstr>
      <vt:lpstr>PowerPoint Presentation</vt:lpstr>
      <vt:lpstr>Nội dung luận cương chính trị 10/1930</vt:lpstr>
      <vt:lpstr>PowerPoint Presentation</vt:lpstr>
      <vt:lpstr>PowerPoint Presentation</vt:lpstr>
      <vt:lpstr>PowerPoint Presentation</vt:lpstr>
      <vt:lpstr>PowerPoint Presentation</vt:lpstr>
      <vt:lpstr>So sánh Chánh cương vắn tắt, sách lược vắn tắt được thông qua tại Hội nghị thành lập Đảng và Luận cương của Đảng 10/1930</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Đội Việt Nam tuyên truyền giải phóng quân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Toan Le</dc:creator>
  <cp:lastModifiedBy>DELL</cp:lastModifiedBy>
  <cp:revision>157</cp:revision>
  <dcterms:created xsi:type="dcterms:W3CDTF">2020-05-27T05:21:30Z</dcterms:created>
  <dcterms:modified xsi:type="dcterms:W3CDTF">2024-12-10T03:32:38Z</dcterms:modified>
</cp:coreProperties>
</file>